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8" r:id="rId6"/>
    <p:sldId id="281" r:id="rId7"/>
    <p:sldId id="262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75" r:id="rId17"/>
    <p:sldId id="282" r:id="rId18"/>
    <p:sldId id="268" r:id="rId19"/>
    <p:sldId id="290" r:id="rId20"/>
    <p:sldId id="291" r:id="rId21"/>
    <p:sldId id="283" r:id="rId22"/>
    <p:sldId id="286" r:id="rId23"/>
    <p:sldId id="287" r:id="rId24"/>
    <p:sldId id="284" r:id="rId25"/>
    <p:sldId id="285" r:id="rId26"/>
    <p:sldId id="289" r:id="rId27"/>
    <p:sldId id="28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4E077-0815-B933-BE01-288FCB3611DE}" v="1" dt="2023-05-24T23:00:15.260"/>
    <p1510:client id="{78F24054-E02B-4688-9774-5D9DAB6AEF89}" v="184" dt="2023-05-19T01:39:02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BADJI" userId="fe21047b-f481-4f6d-b6a4-b84915979a00" providerId="ADAL" clId="{33B1641E-614D-5146-931A-324D866B5A95}"/>
    <pc:docChg chg="custSel delSld modSld">
      <pc:chgData name="JOHN BADJI" userId="fe21047b-f481-4f6d-b6a4-b84915979a00" providerId="ADAL" clId="{33B1641E-614D-5146-931A-324D866B5A95}" dt="2023-05-18T22:05:09.938" v="10" actId="2696"/>
      <pc:docMkLst>
        <pc:docMk/>
      </pc:docMkLst>
      <pc:sldChg chg="del">
        <pc:chgData name="JOHN BADJI" userId="fe21047b-f481-4f6d-b6a4-b84915979a00" providerId="ADAL" clId="{33B1641E-614D-5146-931A-324D866B5A95}" dt="2023-05-18T22:05:09.938" v="10" actId="2696"/>
        <pc:sldMkLst>
          <pc:docMk/>
          <pc:sldMk cId="1713219598" sldId="257"/>
        </pc:sldMkLst>
      </pc:sldChg>
      <pc:sldChg chg="del">
        <pc:chgData name="JOHN BADJI" userId="fe21047b-f481-4f6d-b6a4-b84915979a00" providerId="ADAL" clId="{33B1641E-614D-5146-931A-324D866B5A95}" dt="2023-05-18T22:04:18.724" v="3" actId="2696"/>
        <pc:sldMkLst>
          <pc:docMk/>
          <pc:sldMk cId="332104327" sldId="259"/>
        </pc:sldMkLst>
      </pc:sldChg>
      <pc:sldChg chg="del">
        <pc:chgData name="JOHN BADJI" userId="fe21047b-f481-4f6d-b6a4-b84915979a00" providerId="ADAL" clId="{33B1641E-614D-5146-931A-324D866B5A95}" dt="2023-05-18T22:04:20.446" v="4" actId="2696"/>
        <pc:sldMkLst>
          <pc:docMk/>
          <pc:sldMk cId="1663780162" sldId="260"/>
        </pc:sldMkLst>
      </pc:sldChg>
      <pc:sldChg chg="del">
        <pc:chgData name="JOHN BADJI" userId="fe21047b-f481-4f6d-b6a4-b84915979a00" providerId="ADAL" clId="{33B1641E-614D-5146-931A-324D866B5A95}" dt="2023-05-18T22:04:22.035" v="5" actId="2696"/>
        <pc:sldMkLst>
          <pc:docMk/>
          <pc:sldMk cId="1429429409" sldId="261"/>
        </pc:sldMkLst>
      </pc:sldChg>
      <pc:sldChg chg="del">
        <pc:chgData name="JOHN BADJI" userId="fe21047b-f481-4f6d-b6a4-b84915979a00" providerId="ADAL" clId="{33B1641E-614D-5146-931A-324D866B5A95}" dt="2023-05-18T22:04:14.596" v="1" actId="2696"/>
        <pc:sldMkLst>
          <pc:docMk/>
          <pc:sldMk cId="4055079983" sldId="263"/>
        </pc:sldMkLst>
      </pc:sldChg>
      <pc:sldChg chg="del">
        <pc:chgData name="JOHN BADJI" userId="fe21047b-f481-4f6d-b6a4-b84915979a00" providerId="ADAL" clId="{33B1641E-614D-5146-931A-324D866B5A95}" dt="2023-05-18T22:04:12.727" v="0" actId="2696"/>
        <pc:sldMkLst>
          <pc:docMk/>
          <pc:sldMk cId="744379741" sldId="265"/>
        </pc:sldMkLst>
      </pc:sldChg>
      <pc:sldChg chg="del">
        <pc:chgData name="JOHN BADJI" userId="fe21047b-f481-4f6d-b6a4-b84915979a00" providerId="ADAL" clId="{33B1641E-614D-5146-931A-324D866B5A95}" dt="2023-05-18T22:04:25.637" v="6" actId="2696"/>
        <pc:sldMkLst>
          <pc:docMk/>
          <pc:sldMk cId="1742861620" sldId="266"/>
        </pc:sldMkLst>
      </pc:sldChg>
      <pc:sldChg chg="del">
        <pc:chgData name="JOHN BADJI" userId="fe21047b-f481-4f6d-b6a4-b84915979a00" providerId="ADAL" clId="{33B1641E-614D-5146-931A-324D866B5A95}" dt="2023-05-18T22:04:17.070" v="2" actId="2696"/>
        <pc:sldMkLst>
          <pc:docMk/>
          <pc:sldMk cId="2896385493" sldId="270"/>
        </pc:sldMkLst>
      </pc:sldChg>
      <pc:sldChg chg="addSp delSp modSp">
        <pc:chgData name="JOHN BADJI" userId="fe21047b-f481-4f6d-b6a4-b84915979a00" providerId="ADAL" clId="{33B1641E-614D-5146-931A-324D866B5A95}" dt="2023-05-18T22:04:43.827" v="9" actId="478"/>
        <pc:sldMkLst>
          <pc:docMk/>
          <pc:sldMk cId="1969787568" sldId="271"/>
        </pc:sldMkLst>
        <pc:spChg chg="del">
          <ac:chgData name="JOHN BADJI" userId="fe21047b-f481-4f6d-b6a4-b84915979a00" providerId="ADAL" clId="{33B1641E-614D-5146-931A-324D866B5A95}" dt="2023-05-18T22:04:32.174" v="7" actId="478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JOHN BADJI" userId="fe21047b-f481-4f6d-b6a4-b84915979a00" providerId="ADAL" clId="{33B1641E-614D-5146-931A-324D866B5A95}" dt="2023-05-18T22:04:39.319" v="8" actId="478"/>
          <ac:spMkLst>
            <pc:docMk/>
            <pc:sldMk cId="1969787568" sldId="271"/>
            <ac:spMk id="5" creationId="{3990FA1B-5022-47AB-A0AE-8F5C5797997C}"/>
          </ac:spMkLst>
        </pc:spChg>
        <pc:spChg chg="add del mod">
          <ac:chgData name="JOHN BADJI" userId="fe21047b-f481-4f6d-b6a4-b84915979a00" providerId="ADAL" clId="{33B1641E-614D-5146-931A-324D866B5A95}" dt="2023-05-18T22:04:43.827" v="9" actId="478"/>
          <ac:spMkLst>
            <pc:docMk/>
            <pc:sldMk cId="1969787568" sldId="271"/>
            <ac:spMk id="8" creationId="{5EC801C2-E1E7-E9E1-2989-A3684310CCD0}"/>
          </ac:spMkLst>
        </pc:spChg>
      </pc:sldChg>
    </pc:docChg>
  </pc:docChgLst>
  <pc:docChgLst>
    <pc:chgData name="Guest User" userId="S::urn:spo:anon#44b641a216c1144ad89eae0372ab1d393708675a23c3988744c2b49d66bc5f2c::" providerId="AD" clId="Web-{9FC720C3-C8B8-A049-41E6-C02AE8794BD8}"/>
    <pc:docChg chg="addSld delSld modSld">
      <pc:chgData name="Guest User" userId="S::urn:spo:anon#44b641a216c1144ad89eae0372ab1d393708675a23c3988744c2b49d66bc5f2c::" providerId="AD" clId="Web-{9FC720C3-C8B8-A049-41E6-C02AE8794BD8}" dt="2023-05-18T21:20:09.265" v="352"/>
      <pc:docMkLst>
        <pc:docMk/>
      </pc:docMkLst>
      <pc:sldChg chg="modSp">
        <pc:chgData name="Guest User" userId="S::urn:spo:anon#44b641a216c1144ad89eae0372ab1d393708675a23c3988744c2b49d66bc5f2c::" providerId="AD" clId="Web-{9FC720C3-C8B8-A049-41E6-C02AE8794BD8}" dt="2023-05-18T21:19:01.168" v="349" actId="20577"/>
        <pc:sldMkLst>
          <pc:docMk/>
          <pc:sldMk cId="2586058810" sldId="256"/>
        </pc:sldMkLst>
        <pc:spChg chg="mod">
          <ac:chgData name="Guest User" userId="S::urn:spo:anon#44b641a216c1144ad89eae0372ab1d393708675a23c3988744c2b49d66bc5f2c::" providerId="AD" clId="Web-{9FC720C3-C8B8-A049-41E6-C02AE8794BD8}" dt="2023-05-18T21:19:01.168" v="349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Guest User" userId="S::urn:spo:anon#44b641a216c1144ad89eae0372ab1d393708675a23c3988744c2b49d66bc5f2c::" providerId="AD" clId="Web-{9FC720C3-C8B8-A049-41E6-C02AE8794BD8}" dt="2023-05-18T21:18:19.056" v="343"/>
        <pc:sldMkLst>
          <pc:docMk/>
          <pc:sldMk cId="2619301236" sldId="264"/>
        </pc:sldMkLst>
      </pc:sldChg>
      <pc:sldChg chg="modSp">
        <pc:chgData name="Guest User" userId="S::urn:spo:anon#44b641a216c1144ad89eae0372ab1d393708675a23c3988744c2b49d66bc5f2c::" providerId="AD" clId="Web-{9FC720C3-C8B8-A049-41E6-C02AE8794BD8}" dt="2023-05-18T21:03:56.630" v="126" actId="20577"/>
        <pc:sldMkLst>
          <pc:docMk/>
          <pc:sldMk cId="2896385493" sldId="270"/>
        </pc:sldMkLst>
        <pc:spChg chg="mod">
          <ac:chgData name="Guest User" userId="S::urn:spo:anon#44b641a216c1144ad89eae0372ab1d393708675a23c3988744c2b49d66bc5f2c::" providerId="AD" clId="Web-{9FC720C3-C8B8-A049-41E6-C02AE8794BD8}" dt="2023-05-18T21:03:25.581" v="125" actId="20577"/>
          <ac:spMkLst>
            <pc:docMk/>
            <pc:sldMk cId="2896385493" sldId="270"/>
            <ac:spMk id="3" creationId="{77762301-F83A-4BEA-9D11-E6C99FB574A8}"/>
          </ac:spMkLst>
        </pc:spChg>
        <pc:graphicFrameChg chg="modGraphic">
          <ac:chgData name="Guest User" userId="S::urn:spo:anon#44b641a216c1144ad89eae0372ab1d393708675a23c3988744c2b49d66bc5f2c::" providerId="AD" clId="Web-{9FC720C3-C8B8-A049-41E6-C02AE8794BD8}" dt="2023-05-18T21:03:56.630" v="126" actId="20577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">
        <pc:chgData name="Guest User" userId="S::urn:spo:anon#44b641a216c1144ad89eae0372ab1d393708675a23c3988744c2b49d66bc5f2c::" providerId="AD" clId="Web-{9FC720C3-C8B8-A049-41E6-C02AE8794BD8}" dt="2023-05-18T21:19:45.608" v="350"/>
        <pc:sldMkLst>
          <pc:docMk/>
          <pc:sldMk cId="435366375" sldId="283"/>
        </pc:sldMkLst>
        <pc:spChg chg="del">
          <ac:chgData name="Guest User" userId="S::urn:spo:anon#44b641a216c1144ad89eae0372ab1d393708675a23c3988744c2b49d66bc5f2c::" providerId="AD" clId="Web-{9FC720C3-C8B8-A049-41E6-C02AE8794BD8}" dt="2023-05-18T21:19:45.608" v="350"/>
          <ac:spMkLst>
            <pc:docMk/>
            <pc:sldMk cId="435366375" sldId="283"/>
            <ac:spMk id="5" creationId="{F8112ACA-DEF2-27D5-0086-46C7864F658A}"/>
          </ac:spMkLst>
        </pc:spChg>
      </pc:sldChg>
      <pc:sldChg chg="addSp delSp modSp mod setBg">
        <pc:chgData name="Guest User" userId="S::urn:spo:anon#44b641a216c1144ad89eae0372ab1d393708675a23c3988744c2b49d66bc5f2c::" providerId="AD" clId="Web-{9FC720C3-C8B8-A049-41E6-C02AE8794BD8}" dt="2023-05-18T18:54:13.435" v="70" actId="20577"/>
        <pc:sldMkLst>
          <pc:docMk/>
          <pc:sldMk cId="3573894361" sldId="285"/>
        </pc:sldMkLst>
        <pc:spChg chg="mod">
          <ac:chgData name="Guest User" userId="S::urn:spo:anon#44b641a216c1144ad89eae0372ab1d393708675a23c3988744c2b49d66bc5f2c::" providerId="AD" clId="Web-{9FC720C3-C8B8-A049-41E6-C02AE8794BD8}" dt="2023-05-18T18:54:13.435" v="70" actId="20577"/>
          <ac:spMkLst>
            <pc:docMk/>
            <pc:sldMk cId="3573894361" sldId="285"/>
            <ac:spMk id="2" creationId="{D49E1E97-B536-22CA-4A8D-6130D9506ED6}"/>
          </ac:spMkLst>
        </pc:spChg>
        <pc:spChg chg="del">
          <ac:chgData name="Guest User" userId="S::urn:spo:anon#44b641a216c1144ad89eae0372ab1d393708675a23c3988744c2b49d66bc5f2c::" providerId="AD" clId="Web-{9FC720C3-C8B8-A049-41E6-C02AE8794BD8}" dt="2023-05-18T18:39:46.853" v="56"/>
          <ac:spMkLst>
            <pc:docMk/>
            <pc:sldMk cId="3573894361" sldId="285"/>
            <ac:spMk id="3" creationId="{E0A9C14B-D46B-ACC4-D4C1-AC77EE6531ED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4" creationId="{5669ADBA-8ED1-D67E-E767-BD7985BE0FB4}"/>
          </ac:spMkLst>
        </pc:spChg>
        <pc:spChg chg="del mod ord">
          <ac:chgData name="Guest User" userId="S::urn:spo:anon#44b641a216c1144ad89eae0372ab1d393708675a23c3988744c2b49d66bc5f2c::" providerId="AD" clId="Web-{9FC720C3-C8B8-A049-41E6-C02AE8794BD8}" dt="2023-05-18T18:52:33.321" v="68"/>
          <ac:spMkLst>
            <pc:docMk/>
            <pc:sldMk cId="3573894361" sldId="285"/>
            <ac:spMk id="5" creationId="{78617A8D-3382-2C76-8E72-61FB965B8EC9}"/>
          </ac:spMkLst>
        </pc:spChg>
        <pc:spChg chg="mo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6" creationId="{29DC7870-1D3A-5796-B795-58D09E4E0878}"/>
          </ac:spMkLst>
        </pc:spChg>
        <pc:spChg chg="add del mod or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7" creationId="{4A5FC5D4-F3D5-197D-138F-8B300E34852F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12" creationId="{F837543A-6020-4505-A233-C9DB4BF74011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14" creationId="{35B16301-FB18-48BA-A6DD-C37CAF6F9A18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16" creationId="{C3C0D90E-074A-4F52-9B11-B52BEF4BCBE5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18" creationId="{CABBD4C1-E6F8-46F6-8152-A8A97490BF4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19" creationId="{D5B0017B-2ECA-49AF-B397-DC140825DF8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20" creationId="{83BA5EF5-1FE9-4BF9-83BB-269BCDDF615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24" creationId="{88853921-7BC9-4BDE-ACAB-133C683C82D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26" creationId="{09192968-3AE7-4470-A61C-97294BB92731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0.696" v="61"/>
          <ac:spMkLst>
            <pc:docMk/>
            <pc:sldMk cId="3573894361" sldId="285"/>
            <ac:spMk id="28" creationId="{3AB72E55-43E4-4356-BFE8-E2102CB0B505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3.133" v="63"/>
          <ac:spMkLst>
            <pc:docMk/>
            <pc:sldMk cId="3573894361" sldId="285"/>
            <ac:spMk id="30" creationId="{70DFC902-7D23-471A-B557-B6B6917D7A0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3.133" v="63"/>
          <ac:spMkLst>
            <pc:docMk/>
            <pc:sldMk cId="3573894361" sldId="285"/>
            <ac:spMk id="31" creationId="{A55D5633-D557-4DCA-982C-FF36EB7A1C00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3.133" v="63"/>
          <ac:spMkLst>
            <pc:docMk/>
            <pc:sldMk cId="3573894361" sldId="285"/>
            <ac:spMk id="32" creationId="{450D3AD2-FA80-415F-A9CE-54D884561CD7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5.477" v="65"/>
          <ac:spMkLst>
            <pc:docMk/>
            <pc:sldMk cId="3573894361" sldId="285"/>
            <ac:spMk id="34" creationId="{C05CBC3C-2E5A-4839-8B9B-2E5A6ADF0F58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2:25.477" v="65"/>
          <ac:spMkLst>
            <pc:docMk/>
            <pc:sldMk cId="3573894361" sldId="285"/>
            <ac:spMk id="35" creationId="{827FF362-FC97-4BF5-949B-D4ADFA26E457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37" creationId="{B6CDA21F-E7AF-4C75-8395-33F58D5B0E45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45" creationId="{C5278130-DFE0-457B-8698-88DF69019DDE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47" creationId="{2F99531B-1681-4D6E-BECB-18325B33A618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49" creationId="{20344094-430A-400B-804B-910E696A1A90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54:07.403" v="69"/>
          <ac:spMkLst>
            <pc:docMk/>
            <pc:sldMk cId="3573894361" sldId="285"/>
            <ac:spMk id="51" creationId="{453C67DF-7782-4E57-AB9B-F1B4811AD8FE}"/>
          </ac:spMkLst>
        </pc:spChg>
        <pc:grpChg chg="add del">
          <ac:chgData name="Guest User" userId="S::urn:spo:anon#44b641a216c1144ad89eae0372ab1d393708675a23c3988744c2b49d66bc5f2c::" providerId="AD" clId="Web-{9FC720C3-C8B8-A049-41E6-C02AE8794BD8}" dt="2023-05-18T18:54:07.403" v="69"/>
          <ac:grpSpMkLst>
            <pc:docMk/>
            <pc:sldMk cId="3573894361" sldId="285"/>
            <ac:grpSpMk id="38" creationId="{AE1C45F0-260A-458C-96ED-C1F6D2151219}"/>
          </ac:grpSpMkLst>
        </pc:grpChg>
        <pc:graphicFrameChg chg="add">
          <ac:chgData name="Guest User" userId="S::urn:spo:anon#44b641a216c1144ad89eae0372ab1d393708675a23c3988744c2b49d66bc5f2c::" providerId="AD" clId="Web-{9FC720C3-C8B8-A049-41E6-C02AE8794BD8}" dt="2023-05-18T18:54:07.403" v="69"/>
          <ac:graphicFrameMkLst>
            <pc:docMk/>
            <pc:sldMk cId="3573894361" sldId="285"/>
            <ac:graphicFrameMk id="41" creationId="{3C2A8F99-D4BE-FEEA-1EF9-4CD047127509}"/>
          </ac:graphicFrameMkLst>
        </pc:graphicFrameChg>
        <pc:cxnChg chg="add del">
          <ac:chgData name="Guest User" userId="S::urn:spo:anon#44b641a216c1144ad89eae0372ab1d393708675a23c3988744c2b49d66bc5f2c::" providerId="AD" clId="Web-{9FC720C3-C8B8-A049-41E6-C02AE8794BD8}" dt="2023-05-18T18:54:07.403" v="69"/>
          <ac:cxnSpMkLst>
            <pc:docMk/>
            <pc:sldMk cId="3573894361" sldId="285"/>
            <ac:cxnSpMk id="21" creationId="{6CF1BAF6-AD41-4082-B212-8A1F9A2E8779}"/>
          </ac:cxnSpMkLst>
        </pc:cxnChg>
        <pc:cxnChg chg="add del">
          <ac:chgData name="Guest User" userId="S::urn:spo:anon#44b641a216c1144ad89eae0372ab1d393708675a23c3988744c2b49d66bc5f2c::" providerId="AD" clId="Web-{9FC720C3-C8B8-A049-41E6-C02AE8794BD8}" dt="2023-05-18T18:52:20.696" v="61"/>
          <ac:cxnSpMkLst>
            <pc:docMk/>
            <pc:sldMk cId="3573894361" sldId="285"/>
            <ac:cxnSpMk id="22" creationId="{4B3BCACB-5880-460B-9606-8C433A9AF99D}"/>
          </ac:cxnSpMkLst>
        </pc:cxnChg>
        <pc:cxnChg chg="add">
          <ac:chgData name="Guest User" userId="S::urn:spo:anon#44b641a216c1144ad89eae0372ab1d393708675a23c3988744c2b49d66bc5f2c::" providerId="AD" clId="Web-{9FC720C3-C8B8-A049-41E6-C02AE8794BD8}" dt="2023-05-18T18:54:07.403" v="69"/>
          <ac:cxnSpMkLst>
            <pc:docMk/>
            <pc:sldMk cId="3573894361" sldId="285"/>
            <ac:cxnSpMk id="53" creationId="{B03A5AE3-BD30-455C-842B-7626C8BEF097}"/>
          </ac:cxnSpMkLst>
        </pc:cxnChg>
        <pc:cxnChg chg="add">
          <ac:chgData name="Guest User" userId="S::urn:spo:anon#44b641a216c1144ad89eae0372ab1d393708675a23c3988744c2b49d66bc5f2c::" providerId="AD" clId="Web-{9FC720C3-C8B8-A049-41E6-C02AE8794BD8}" dt="2023-05-18T18:54:07.403" v="69"/>
          <ac:cxnSpMkLst>
            <pc:docMk/>
            <pc:sldMk cId="3573894361" sldId="285"/>
            <ac:cxnSpMk id="55" creationId="{2DBECAA5-1F2D-470D-875C-8F2C2CA3E54B}"/>
          </ac:cxnSpMkLst>
        </pc:cxnChg>
      </pc:sldChg>
      <pc:sldChg chg="addSp delSp modSp new mod setBg">
        <pc:chgData name="Guest User" userId="S::urn:spo:anon#44b641a216c1144ad89eae0372ab1d393708675a23c3988744c2b49d66bc5f2c::" providerId="AD" clId="Web-{9FC720C3-C8B8-A049-41E6-C02AE8794BD8}" dt="2023-05-18T18:33:05.228" v="35"/>
        <pc:sldMkLst>
          <pc:docMk/>
          <pc:sldMk cId="1002909493" sldId="286"/>
        </pc:sldMkLst>
        <pc:spChg chg="del">
          <ac:chgData name="Guest User" userId="S::urn:spo:anon#44b641a216c1144ad89eae0372ab1d393708675a23c3988744c2b49d66bc5f2c::" providerId="AD" clId="Web-{9FC720C3-C8B8-A049-41E6-C02AE8794BD8}" dt="2023-05-18T18:31:39.849" v="4"/>
          <ac:spMkLst>
            <pc:docMk/>
            <pc:sldMk cId="1002909493" sldId="286"/>
            <ac:spMk id="2" creationId="{F9D4FB38-424B-C538-EE84-2102B8A5CE9E}"/>
          </ac:spMkLst>
        </pc:spChg>
        <pc:spChg chg="del">
          <ac:chgData name="Guest User" userId="S::urn:spo:anon#44b641a216c1144ad89eae0372ab1d393708675a23c3988744c2b49d66bc5f2c::" providerId="AD" clId="Web-{9FC720C3-C8B8-A049-41E6-C02AE8794BD8}" dt="2023-05-18T18:31:15.270" v="1"/>
          <ac:spMkLst>
            <pc:docMk/>
            <pc:sldMk cId="1002909493" sldId="286"/>
            <ac:spMk id="3" creationId="{111F2CCE-A2E7-63E5-1A47-B629453F5BC1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" creationId="{CAF5756B-D129-AD67-5B70-EC936FD47038}"/>
          </ac:spMkLst>
        </pc:spChg>
        <pc:spChg chg="del mod">
          <ac:chgData name="Guest User" userId="S::urn:spo:anon#44b641a216c1144ad89eae0372ab1d393708675a23c3988744c2b49d66bc5f2c::" providerId="AD" clId="Web-{9FC720C3-C8B8-A049-41E6-C02AE8794BD8}" dt="2023-05-18T18:32:01.803" v="6"/>
          <ac:spMkLst>
            <pc:docMk/>
            <pc:sldMk cId="1002909493" sldId="286"/>
            <ac:spMk id="5" creationId="{8CBBE36D-2BD1-EE8C-260D-E7AED4FC716A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6" creationId="{C468A515-E868-5B61-AB18-696E383F8993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8"/>
          <ac:spMkLst>
            <pc:docMk/>
            <pc:sldMk cId="1002909493" sldId="286"/>
            <ac:spMk id="12" creationId="{AB8C311F-7253-4AED-9701-7FC0708C41C7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8"/>
          <ac:spMkLst>
            <pc:docMk/>
            <pc:sldMk cId="1002909493" sldId="286"/>
            <ac:spMk id="14" creationId="{E2384209-CB15-4CDF-9D31-C44FD9A3F20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8"/>
          <ac:spMkLst>
            <pc:docMk/>
            <pc:sldMk cId="1002909493" sldId="286"/>
            <ac:spMk id="16" creationId="{2633B3B5-CC90-43F0-8714-D31D1F3F0209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8"/>
          <ac:spMkLst>
            <pc:docMk/>
            <pc:sldMk cId="1002909493" sldId="286"/>
            <ac:spMk id="18" creationId="{A8D57A06-A426-446D-B02C-A2DC6B62E45E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18.569" v="13"/>
          <ac:spMkLst>
            <pc:docMk/>
            <pc:sldMk cId="1002909493" sldId="286"/>
            <ac:spMk id="23" creationId="{42A4FC2C-047E-45A5-965D-8E1E3BF09BC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0.991" v="15"/>
          <ac:spMkLst>
            <pc:docMk/>
            <pc:sldMk cId="1002909493" sldId="286"/>
            <ac:spMk id="28" creationId="{63644BFD-D22E-4019-B666-387DA51AEAF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0.991" v="15"/>
          <ac:spMkLst>
            <pc:docMk/>
            <pc:sldMk cId="1002909493" sldId="286"/>
            <ac:spMk id="29" creationId="{3776B14B-F2F4-4825-8DA8-8C7A0F2B3960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7"/>
          <ac:spMkLst>
            <pc:docMk/>
            <pc:sldMk cId="1002909493" sldId="286"/>
            <ac:spMk id="31" creationId="{2215C6C6-E45C-4179-9FC1-E8A4C1D47430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23.429" v="17"/>
          <ac:spMkLst>
            <pc:docMk/>
            <pc:sldMk cId="1002909493" sldId="286"/>
            <ac:spMk id="33" creationId="{3776B14B-F2F4-4825-8DA8-8C7A0F2B3960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2:31.898" v="21"/>
          <ac:spMkLst>
            <pc:docMk/>
            <pc:sldMk cId="1002909493" sldId="286"/>
            <ac:spMk id="35" creationId="{42A4FC2C-047E-45A5-965D-8E1E3BF09BC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0" creationId="{F3060C83-F051-4F0E-ABAD-AA0DFC48B218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2" creationId="{83C98ABE-055B-441F-B07E-44F97F083C39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4" creationId="{29FDB030-9B49-4CED-8CCD-4D99382388AC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6" creationId="{3783CA14-24A1-485C-8B30-D6A5D87987A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48" creationId="{9A97C86A-04D6-40F7-AE84-31AB43E6A84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50" creationId="{FF9F2414-84E8-453E-B1F3-389FDE8192D9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52" creationId="{3ECA69A1-7536-43AC-85EF-C7106179F5E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57" creationId="{AB8C311F-7253-4AED-9701-7FC0708C41C7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59" creationId="{E2384209-CB15-4CDF-9D31-C44FD9A3F20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61" creationId="{2633B3B5-CC90-43F0-8714-D31D1F3F0209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3:05.228" v="35"/>
          <ac:spMkLst>
            <pc:docMk/>
            <pc:sldMk cId="1002909493" sldId="286"/>
            <ac:spMk id="63" creationId="{A8D57A06-A426-446D-B02C-A2DC6B62E45E}"/>
          </ac:spMkLst>
        </pc:spChg>
        <pc:grpChg chg="add del">
          <ac:chgData name="Guest User" userId="S::urn:spo:anon#44b641a216c1144ad89eae0372ab1d393708675a23c3988744c2b49d66bc5f2c::" providerId="AD" clId="Web-{9FC720C3-C8B8-A049-41E6-C02AE8794BD8}" dt="2023-05-18T18:32:20.991" v="15"/>
          <ac:grpSpMkLst>
            <pc:docMk/>
            <pc:sldMk cId="1002909493" sldId="286"/>
            <ac:grpSpMk id="25" creationId="{5FE9FE4C-C9E0-4C54-8010-EA9D29CD4D59}"/>
          </ac:grpSpMkLst>
        </pc:grpChg>
        <pc:grpChg chg="add del">
          <ac:chgData name="Guest User" userId="S::urn:spo:anon#44b641a216c1144ad89eae0372ab1d393708675a23c3988744c2b49d66bc5f2c::" providerId="AD" clId="Web-{9FC720C3-C8B8-A049-41E6-C02AE8794BD8}" dt="2023-05-18T18:32:23.429" v="17"/>
          <ac:grpSpMkLst>
            <pc:docMk/>
            <pc:sldMk cId="1002909493" sldId="286"/>
            <ac:grpSpMk id="32" creationId="{5FE9FE4C-C9E0-4C54-8010-EA9D29CD4D59}"/>
          </ac:grpSpMkLst>
        </pc:grpChg>
        <pc:picChg chg="add mod ord">
          <ac:chgData name="Guest User" userId="S::urn:spo:anon#44b641a216c1144ad89eae0372ab1d393708675a23c3988744c2b49d66bc5f2c::" providerId="AD" clId="Web-{9FC720C3-C8B8-A049-41E6-C02AE8794BD8}" dt="2023-05-18T18:33:05.228" v="35"/>
          <ac:picMkLst>
            <pc:docMk/>
            <pc:sldMk cId="1002909493" sldId="286"/>
            <ac:picMk id="7" creationId="{D9E1D989-1EB3-E37F-A0CD-251EED088984}"/>
          </ac:picMkLst>
        </pc:picChg>
      </pc:sldChg>
      <pc:sldChg chg="addSp delSp modSp new mod setBg">
        <pc:chgData name="Guest User" userId="S::urn:spo:anon#44b641a216c1144ad89eae0372ab1d393708675a23c3988744c2b49d66bc5f2c::" providerId="AD" clId="Web-{9FC720C3-C8B8-A049-41E6-C02AE8794BD8}" dt="2023-05-18T21:19:54.905" v="351"/>
        <pc:sldMkLst>
          <pc:docMk/>
          <pc:sldMk cId="4012053727" sldId="287"/>
        </pc:sldMkLst>
        <pc:spChg chg="del">
          <ac:chgData name="Guest User" userId="S::urn:spo:anon#44b641a216c1144ad89eae0372ab1d393708675a23c3988744c2b49d66bc5f2c::" providerId="AD" clId="Web-{9FC720C3-C8B8-A049-41E6-C02AE8794BD8}" dt="2023-05-18T18:36:50.252" v="38"/>
          <ac:spMkLst>
            <pc:docMk/>
            <pc:sldMk cId="4012053727" sldId="287"/>
            <ac:spMk id="2" creationId="{92357344-E902-679D-505E-A06EEDFAB5EF}"/>
          </ac:spMkLst>
        </pc:spChg>
        <pc:spChg chg="del">
          <ac:chgData name="Guest User" userId="S::urn:spo:anon#44b641a216c1144ad89eae0372ab1d393708675a23c3988744c2b49d66bc5f2c::" providerId="AD" clId="Web-{9FC720C3-C8B8-A049-41E6-C02AE8794BD8}" dt="2023-05-18T18:36:48.502" v="37"/>
          <ac:spMkLst>
            <pc:docMk/>
            <pc:sldMk cId="4012053727" sldId="287"/>
            <ac:spMk id="3" creationId="{372F79A6-FEF9-8FA3-A246-A6AB348011D0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4" creationId="{0ECF4777-1792-DBDC-0B30-FDCD2EE65942}"/>
          </ac:spMkLst>
        </pc:spChg>
        <pc:spChg chg="del mod">
          <ac:chgData name="Guest User" userId="S::urn:spo:anon#44b641a216c1144ad89eae0372ab1d393708675a23c3988744c2b49d66bc5f2c::" providerId="AD" clId="Web-{9FC720C3-C8B8-A049-41E6-C02AE8794BD8}" dt="2023-05-18T21:19:54.905" v="351"/>
          <ac:spMkLst>
            <pc:docMk/>
            <pc:sldMk cId="4012053727" sldId="287"/>
            <ac:spMk id="5" creationId="{C56B8E54-AA9D-1FF0-83DB-723C8111FA4B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6" creationId="{A9C9561A-5D4A-AF4B-5CA0-85AF68747308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18:37:22.753" v="41"/>
          <ac:spMkLst>
            <pc:docMk/>
            <pc:sldMk cId="4012053727" sldId="287"/>
            <ac:spMk id="12" creationId="{42A4FC2C-047E-45A5-965D-8E1E3BF09BC6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14" creationId="{E2384209-CB15-4CDF-9D31-C44FD9A3F20D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15" creationId="{AB8C311F-7253-4AED-9701-7FC0708C41C7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16" creationId="{2633B3B5-CC90-43F0-8714-D31D1F3F0209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8:37:22.769" v="42"/>
          <ac:spMkLst>
            <pc:docMk/>
            <pc:sldMk cId="4012053727" sldId="287"/>
            <ac:spMk id="18" creationId="{A8D57A06-A426-446D-B02C-A2DC6B62E45E}"/>
          </ac:spMkLst>
        </pc:spChg>
        <pc:picChg chg="add mod ord">
          <ac:chgData name="Guest User" userId="S::urn:spo:anon#44b641a216c1144ad89eae0372ab1d393708675a23c3988744c2b49d66bc5f2c::" providerId="AD" clId="Web-{9FC720C3-C8B8-A049-41E6-C02AE8794BD8}" dt="2023-05-18T18:37:38.504" v="47" actId="14100"/>
          <ac:picMkLst>
            <pc:docMk/>
            <pc:sldMk cId="4012053727" sldId="287"/>
            <ac:picMk id="7" creationId="{991498E1-20C5-25E6-E036-474A913556DE}"/>
          </ac:picMkLst>
        </pc:picChg>
      </pc:sldChg>
      <pc:sldChg chg="addSp delSp modSp new mod setBg">
        <pc:chgData name="Guest User" userId="S::urn:spo:anon#44b641a216c1144ad89eae0372ab1d393708675a23c3988744c2b49d66bc5f2c::" providerId="AD" clId="Web-{9FC720C3-C8B8-A049-41E6-C02AE8794BD8}" dt="2023-05-18T19:16:08.597" v="116" actId="20577"/>
        <pc:sldMkLst>
          <pc:docMk/>
          <pc:sldMk cId="2885271348" sldId="288"/>
        </pc:sldMkLst>
        <pc:spChg chg="mod">
          <ac:chgData name="Guest User" userId="S::urn:spo:anon#44b641a216c1144ad89eae0372ab1d393708675a23c3988744c2b49d66bc5f2c::" providerId="AD" clId="Web-{9FC720C3-C8B8-A049-41E6-C02AE8794BD8}" dt="2023-05-18T19:05:21.399" v="84"/>
          <ac:spMkLst>
            <pc:docMk/>
            <pc:sldMk cId="2885271348" sldId="288"/>
            <ac:spMk id="2" creationId="{C35A1868-35B4-A758-9F11-52D7BCC7304E}"/>
          </ac:spMkLst>
        </pc:spChg>
        <pc:spChg chg="del">
          <ac:chgData name="Guest User" userId="S::urn:spo:anon#44b641a216c1144ad89eae0372ab1d393708675a23c3988744c2b49d66bc5f2c::" providerId="AD" clId="Web-{9FC720C3-C8B8-A049-41E6-C02AE8794BD8}" dt="2023-05-18T19:03:41.161" v="78"/>
          <ac:spMkLst>
            <pc:docMk/>
            <pc:sldMk cId="2885271348" sldId="288"/>
            <ac:spMk id="3" creationId="{46F44ABD-DA7E-0723-B120-A36082932162}"/>
          </ac:spMkLst>
        </pc:spChg>
        <pc:spChg chg="mod ord">
          <ac:chgData name="Guest User" userId="S::urn:spo:anon#44b641a216c1144ad89eae0372ab1d393708675a23c3988744c2b49d66bc5f2c::" providerId="AD" clId="Web-{9FC720C3-C8B8-A049-41E6-C02AE8794BD8}" dt="2023-05-18T19:05:21.399" v="84"/>
          <ac:spMkLst>
            <pc:docMk/>
            <pc:sldMk cId="2885271348" sldId="288"/>
            <ac:spMk id="4" creationId="{73FBEAC7-C43D-8FCF-AA88-F5CBB289D622}"/>
          </ac:spMkLst>
        </pc:spChg>
        <pc:spChg chg="del mod">
          <ac:chgData name="Guest User" userId="S::urn:spo:anon#44b641a216c1144ad89eae0372ab1d393708675a23c3988744c2b49d66bc5f2c::" providerId="AD" clId="Web-{9FC720C3-C8B8-A049-41E6-C02AE8794BD8}" dt="2023-05-18T19:05:38.462" v="92"/>
          <ac:spMkLst>
            <pc:docMk/>
            <pc:sldMk cId="2885271348" sldId="288"/>
            <ac:spMk id="5" creationId="{7D3F7B4C-44EF-9FB5-8B4C-F52DF34CC843}"/>
          </ac:spMkLst>
        </pc:spChg>
        <pc:spChg chg="del mod">
          <ac:chgData name="Guest User" userId="S::urn:spo:anon#44b641a216c1144ad89eae0372ab1d393708675a23c3988744c2b49d66bc5f2c::" providerId="AD" clId="Web-{9FC720C3-C8B8-A049-41E6-C02AE8794BD8}" dt="2023-05-18T19:05:34.712" v="91"/>
          <ac:spMkLst>
            <pc:docMk/>
            <pc:sldMk cId="2885271348" sldId="288"/>
            <ac:spMk id="6" creationId="{D20D81B1-60EC-C328-81F1-D1FE86458E64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9:03:44.395" v="79"/>
          <ac:spMkLst>
            <pc:docMk/>
            <pc:sldMk cId="2885271348" sldId="288"/>
            <ac:spMk id="7" creationId="{2ABB7973-305F-FD5E-6CAD-B56052D18ABA}"/>
          </ac:spMkLst>
        </pc:spChg>
        <pc:spChg chg="add mod ord">
          <ac:chgData name="Guest User" userId="S::urn:spo:anon#44b641a216c1144ad89eae0372ab1d393708675a23c3988744c2b49d66bc5f2c::" providerId="AD" clId="Web-{9FC720C3-C8B8-A049-41E6-C02AE8794BD8}" dt="2023-05-18T19:16:08.597" v="116" actId="20577"/>
          <ac:spMkLst>
            <pc:docMk/>
            <pc:sldMk cId="2885271348" sldId="288"/>
            <ac:spMk id="8" creationId="{68EDAB24-49C6-EBD7-BF6A-B99964FC37D0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9:05:21.399" v="84"/>
          <ac:spMkLst>
            <pc:docMk/>
            <pc:sldMk cId="2885271348" sldId="288"/>
            <ac:spMk id="13" creationId="{081EA652-8C6A-4E69-BEB9-170809474553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9:05:21.399" v="84"/>
          <ac:spMkLst>
            <pc:docMk/>
            <pc:sldMk cId="2885271348" sldId="288"/>
            <ac:spMk id="15" creationId="{5298780A-33B9-4EA2-8F67-DE68AD62841B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19:05:21.399" v="84"/>
          <ac:spMkLst>
            <pc:docMk/>
            <pc:sldMk cId="2885271348" sldId="288"/>
            <ac:spMk id="17" creationId="{7F488E8B-4E1E-4402-8935-D4E6C02615C7}"/>
          </ac:spMkLst>
        </pc:spChg>
      </pc:sldChg>
      <pc:sldChg chg="addSp delSp modSp new mod setBg">
        <pc:chgData name="Guest User" userId="S::urn:spo:anon#44b641a216c1144ad89eae0372ab1d393708675a23c3988744c2b49d66bc5f2c::" providerId="AD" clId="Web-{9FC720C3-C8B8-A049-41E6-C02AE8794BD8}" dt="2023-05-18T21:20:09.265" v="352"/>
        <pc:sldMkLst>
          <pc:docMk/>
          <pc:sldMk cId="4111561611" sldId="289"/>
        </pc:sldMkLst>
        <pc:spChg chg="mo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2" creationId="{3EB16FA9-4469-1047-2CBA-B30CDF62B844}"/>
          </ac:spMkLst>
        </pc:spChg>
        <pc:spChg chg="del">
          <ac:chgData name="Guest User" userId="S::urn:spo:anon#44b641a216c1144ad89eae0372ab1d393708675a23c3988744c2b49d66bc5f2c::" providerId="AD" clId="Web-{9FC720C3-C8B8-A049-41E6-C02AE8794BD8}" dt="2023-05-18T21:04:19.210" v="135"/>
          <ac:spMkLst>
            <pc:docMk/>
            <pc:sldMk cId="4111561611" sldId="289"/>
            <ac:spMk id="3" creationId="{F434588B-8FBC-E014-5A78-52EDEDD2FE86}"/>
          </ac:spMkLst>
        </pc:spChg>
        <pc:spChg chg="mo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4" creationId="{87603EEC-31F9-5A75-0742-7E09CD7B2E96}"/>
          </ac:spMkLst>
        </pc:spChg>
        <pc:spChg chg="del mod">
          <ac:chgData name="Guest User" userId="S::urn:spo:anon#44b641a216c1144ad89eae0372ab1d393708675a23c3988744c2b49d66bc5f2c::" providerId="AD" clId="Web-{9FC720C3-C8B8-A049-41E6-C02AE8794BD8}" dt="2023-05-18T21:20:09.265" v="352"/>
          <ac:spMkLst>
            <pc:docMk/>
            <pc:sldMk cId="4111561611" sldId="289"/>
            <ac:spMk id="5" creationId="{89EBAEC2-6FBC-3A83-C812-D4936573A46E}"/>
          </ac:spMkLst>
        </pc:spChg>
        <pc:spChg chg="mo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6" creationId="{F03502D4-0E17-0294-14E5-D529C3C02B89}"/>
          </ac:spMkLst>
        </pc:spChg>
        <pc:spChg chg="add mod">
          <ac:chgData name="Guest User" userId="S::urn:spo:anon#44b641a216c1144ad89eae0372ab1d393708675a23c3988744c2b49d66bc5f2c::" providerId="AD" clId="Web-{9FC720C3-C8B8-A049-41E6-C02AE8794BD8}" dt="2023-05-18T21:12:04.940" v="213" actId="20577"/>
          <ac:spMkLst>
            <pc:docMk/>
            <pc:sldMk cId="4111561611" sldId="289"/>
            <ac:spMk id="7" creationId="{BFBC6204-5DA9-6B1E-A9AA-CB9C966CB2CE}"/>
          </ac:spMkLst>
        </pc:spChg>
        <pc:spChg chg="add mod">
          <ac:chgData name="Guest User" userId="S::urn:spo:anon#44b641a216c1144ad89eae0372ab1d393708675a23c3988744c2b49d66bc5f2c::" providerId="AD" clId="Web-{9FC720C3-C8B8-A049-41E6-C02AE8794BD8}" dt="2023-05-18T21:11:55.143" v="203" actId="20577"/>
          <ac:spMkLst>
            <pc:docMk/>
            <pc:sldMk cId="4111561611" sldId="289"/>
            <ac:spMk id="8" creationId="{E7C0A30D-AC43-0ED8-8C07-E552A244C1E9}"/>
          </ac:spMkLst>
        </pc:spChg>
        <pc:spChg chg="add mod or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9" creationId="{051FCBB2-B690-FDC1-B613-CF333F621D34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14" creationId="{F837543A-6020-4505-A233-C9DB4BF74011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16" creationId="{35B16301-FB18-48BA-A6DD-C37CAF6F9A18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18" creationId="{C3C0D90E-074A-4F52-9B11-B52BEF4BCBE5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20" creationId="{CABBD4C1-E6F8-46F6-8152-A8A97490BF4D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22" creationId="{83BA5EF5-1FE9-4BF9-83BB-269BCDDF615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26" creationId="{88853921-7BC9-4BDE-ACAB-133C683C82D6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28" creationId="{09192968-3AE7-4470-A61C-97294BB92731}"/>
          </ac:spMkLst>
        </pc:spChg>
        <pc:spChg chg="add del">
          <ac:chgData name="Guest User" userId="S::urn:spo:anon#44b641a216c1144ad89eae0372ab1d393708675a23c3988744c2b49d66bc5f2c::" providerId="AD" clId="Web-{9FC720C3-C8B8-A049-41E6-C02AE8794BD8}" dt="2023-05-18T21:18:11.337" v="341"/>
          <ac:spMkLst>
            <pc:docMk/>
            <pc:sldMk cId="4111561611" sldId="289"/>
            <ac:spMk id="30" creationId="{3AB72E55-43E4-4356-BFE8-E2102CB0B505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32" creationId="{18873D23-2DCF-4B31-A009-95721C06E8E1}"/>
          </ac:spMkLst>
        </pc:spChg>
        <pc:spChg chg="add">
          <ac:chgData name="Guest User" userId="S::urn:spo:anon#44b641a216c1144ad89eae0372ab1d393708675a23c3988744c2b49d66bc5f2c::" providerId="AD" clId="Web-{9FC720C3-C8B8-A049-41E6-C02AE8794BD8}" dt="2023-05-18T21:18:11.368" v="342"/>
          <ac:spMkLst>
            <pc:docMk/>
            <pc:sldMk cId="4111561611" sldId="289"/>
            <ac:spMk id="33" creationId="{C13EF075-D4EF-4929-ADBC-91B27DA19955}"/>
          </ac:spMkLst>
        </pc:spChg>
        <pc:grpChg chg="add">
          <ac:chgData name="Guest User" userId="S::urn:spo:anon#44b641a216c1144ad89eae0372ab1d393708675a23c3988744c2b49d66bc5f2c::" providerId="AD" clId="Web-{9FC720C3-C8B8-A049-41E6-C02AE8794BD8}" dt="2023-05-18T21:18:11.368" v="342"/>
          <ac:grpSpMkLst>
            <pc:docMk/>
            <pc:sldMk cId="4111561611" sldId="289"/>
            <ac:grpSpMk id="34" creationId="{DAA26DFA-AAB2-4973-9C17-16D587C7B198}"/>
          </ac:grpSpMkLst>
        </pc:grpChg>
        <pc:cxnChg chg="add del">
          <ac:chgData name="Guest User" userId="S::urn:spo:anon#44b641a216c1144ad89eae0372ab1d393708675a23c3988744c2b49d66bc5f2c::" providerId="AD" clId="Web-{9FC720C3-C8B8-A049-41E6-C02AE8794BD8}" dt="2023-05-18T21:18:11.337" v="341"/>
          <ac:cxnSpMkLst>
            <pc:docMk/>
            <pc:sldMk cId="4111561611" sldId="289"/>
            <ac:cxnSpMk id="24" creationId="{4B3BCACB-5880-460B-9606-8C433A9AF99D}"/>
          </ac:cxnSpMkLst>
        </pc:cxnChg>
      </pc:sldChg>
    </pc:docChg>
  </pc:docChgLst>
  <pc:docChgLst>
    <pc:chgData name="JOHN BADJI" userId="fe21047b-f481-4f6d-b6a4-b84915979a00" providerId="ADAL" clId="{8E413A77-0971-A145-A81C-0B20DE8683F3}"/>
    <pc:docChg chg="undo redo custSel addSld modSld">
      <pc:chgData name="JOHN BADJI" userId="fe21047b-f481-4f6d-b6a4-b84915979a00" providerId="ADAL" clId="{8E413A77-0971-A145-A81C-0B20DE8683F3}" dt="2023-05-16T04:10:19.229" v="1863" actId="1076"/>
      <pc:docMkLst>
        <pc:docMk/>
      </pc:docMkLst>
      <pc:sldChg chg="addSp delSp modSp">
        <pc:chgData name="JOHN BADJI" userId="fe21047b-f481-4f6d-b6a4-b84915979a00" providerId="ADAL" clId="{8E413A77-0971-A145-A81C-0B20DE8683F3}" dt="2023-05-16T03:14:00.736" v="1638" actId="20577"/>
        <pc:sldMkLst>
          <pc:docMk/>
          <pc:sldMk cId="2303579910" sldId="268"/>
        </pc:sldMkLst>
        <pc:spChg chg="del">
          <ac:chgData name="JOHN BADJI" userId="fe21047b-f481-4f6d-b6a4-b84915979a00" providerId="ADAL" clId="{8E413A77-0971-A145-A81C-0B20DE8683F3}" dt="2023-05-16T02:24:06.113" v="710" actId="478"/>
          <ac:spMkLst>
            <pc:docMk/>
            <pc:sldMk cId="2303579910" sldId="268"/>
            <ac:spMk id="2" creationId="{AFC6D044-C704-4974-935B-AE3D7EFC9BC4}"/>
          </ac:spMkLst>
        </pc:spChg>
        <pc:spChg chg="del">
          <ac:chgData name="JOHN BADJI" userId="fe21047b-f481-4f6d-b6a4-b84915979a00" providerId="ADAL" clId="{8E413A77-0971-A145-A81C-0B20DE8683F3}" dt="2023-05-16T02:23:50.161" v="709" actId="478"/>
          <ac:spMkLst>
            <pc:docMk/>
            <pc:sldMk cId="2303579910" sldId="268"/>
            <ac:spMk id="4" creationId="{B0DE5231-5B3B-791F-9A45-487E4941F1FC}"/>
          </ac:spMkLst>
        </pc:spChg>
        <pc:spChg chg="add del mod">
          <ac:chgData name="JOHN BADJI" userId="fe21047b-f481-4f6d-b6a4-b84915979a00" providerId="ADAL" clId="{8E413A77-0971-A145-A81C-0B20DE8683F3}" dt="2023-05-16T02:24:08.807" v="711" actId="478"/>
          <ac:spMkLst>
            <pc:docMk/>
            <pc:sldMk cId="2303579910" sldId="268"/>
            <ac:spMk id="5" creationId="{615B02F3-7883-C9BE-F1DF-6872F97D648C}"/>
          </ac:spMkLst>
        </pc:spChg>
        <pc:spChg chg="add mod">
          <ac:chgData name="JOHN BADJI" userId="fe21047b-f481-4f6d-b6a4-b84915979a00" providerId="ADAL" clId="{8E413A77-0971-A145-A81C-0B20DE8683F3}" dt="2023-05-16T03:14:00.736" v="1638" actId="20577"/>
          <ac:spMkLst>
            <pc:docMk/>
            <pc:sldMk cId="2303579910" sldId="268"/>
            <ac:spMk id="6" creationId="{683050B9-FBF1-4CA4-8572-4E12A05EDF48}"/>
          </ac:spMkLst>
        </pc:spChg>
        <pc:spChg chg="del">
          <ac:chgData name="JOHN BADJI" userId="fe21047b-f481-4f6d-b6a4-b84915979a00" providerId="ADAL" clId="{8E413A77-0971-A145-A81C-0B20DE8683F3}" dt="2023-05-16T03:12:36.367" v="1631" actId="478"/>
          <ac:spMkLst>
            <pc:docMk/>
            <pc:sldMk cId="2303579910" sldId="268"/>
            <ac:spMk id="10" creationId="{18FAD6D3-B1FB-463D-87D0-FA9A4AEA13D6}"/>
          </ac:spMkLst>
        </pc:spChg>
        <pc:spChg chg="add mod">
          <ac:chgData name="JOHN BADJI" userId="fe21047b-f481-4f6d-b6a4-b84915979a00" providerId="ADAL" clId="{8E413A77-0971-A145-A81C-0B20DE8683F3}" dt="2023-05-16T03:11:12.418" v="1556" actId="1076"/>
          <ac:spMkLst>
            <pc:docMk/>
            <pc:sldMk cId="2303579910" sldId="268"/>
            <ac:spMk id="25" creationId="{E77786F5-9A83-DC98-EDD9-4739FA2B2261}"/>
          </ac:spMkLst>
        </pc:spChg>
        <pc:spChg chg="add mod">
          <ac:chgData name="JOHN BADJI" userId="fe21047b-f481-4f6d-b6a4-b84915979a00" providerId="ADAL" clId="{8E413A77-0971-A145-A81C-0B20DE8683F3}" dt="2023-05-16T03:11:12.418" v="1556" actId="1076"/>
          <ac:spMkLst>
            <pc:docMk/>
            <pc:sldMk cId="2303579910" sldId="268"/>
            <ac:spMk id="26" creationId="{6E485322-BA22-F740-85B3-880FF7A64990}"/>
          </ac:spMkLst>
        </pc:spChg>
        <pc:spChg chg="add mod">
          <ac:chgData name="JOHN BADJI" userId="fe21047b-f481-4f6d-b6a4-b84915979a00" providerId="ADAL" clId="{8E413A77-0971-A145-A81C-0B20DE8683F3}" dt="2023-05-16T03:12:29.633" v="1629" actId="1076"/>
          <ac:spMkLst>
            <pc:docMk/>
            <pc:sldMk cId="2303579910" sldId="268"/>
            <ac:spMk id="27" creationId="{3743A62A-4579-968B-1C38-FCA64B73D1F0}"/>
          </ac:spMkLst>
        </pc:spChg>
        <pc:spChg chg="add mod">
          <ac:chgData name="JOHN BADJI" userId="fe21047b-f481-4f6d-b6a4-b84915979a00" providerId="ADAL" clId="{8E413A77-0971-A145-A81C-0B20DE8683F3}" dt="2023-05-16T03:12:33.561" v="1630" actId="1076"/>
          <ac:spMkLst>
            <pc:docMk/>
            <pc:sldMk cId="2303579910" sldId="268"/>
            <ac:spMk id="28" creationId="{54229707-46AB-9781-F7FD-3F985B19C450}"/>
          </ac:spMkLst>
        </pc:spChg>
        <pc:spChg chg="add mod">
          <ac:chgData name="JOHN BADJI" userId="fe21047b-f481-4f6d-b6a4-b84915979a00" providerId="ADAL" clId="{8E413A77-0971-A145-A81C-0B20DE8683F3}" dt="2023-05-16T02:58:44.361" v="1487" actId="1076"/>
          <ac:spMkLst>
            <pc:docMk/>
            <pc:sldMk cId="2303579910" sldId="268"/>
            <ac:spMk id="30" creationId="{AD5DADD4-72FE-1161-D28B-BBD201E2B8CF}"/>
          </ac:spMkLst>
        </pc:spChg>
        <pc:spChg chg="add mod">
          <ac:chgData name="JOHN BADJI" userId="fe21047b-f481-4f6d-b6a4-b84915979a00" providerId="ADAL" clId="{8E413A77-0971-A145-A81C-0B20DE8683F3}" dt="2023-05-16T02:58:55.791" v="1489" actId="1076"/>
          <ac:spMkLst>
            <pc:docMk/>
            <pc:sldMk cId="2303579910" sldId="268"/>
            <ac:spMk id="32" creationId="{C757691E-7B81-2607-C24D-12F9E49A3AD3}"/>
          </ac:spMkLst>
        </pc:spChg>
        <pc:spChg chg="add mod">
          <ac:chgData name="JOHN BADJI" userId="fe21047b-f481-4f6d-b6a4-b84915979a00" providerId="ADAL" clId="{8E413A77-0971-A145-A81C-0B20DE8683F3}" dt="2023-05-16T02:59:05.450" v="1491" actId="1076"/>
          <ac:spMkLst>
            <pc:docMk/>
            <pc:sldMk cId="2303579910" sldId="268"/>
            <ac:spMk id="34" creationId="{B5F244F2-F3B3-76BF-E741-6DAA00E68562}"/>
          </ac:spMkLst>
        </pc:spChg>
        <pc:spChg chg="add mod">
          <ac:chgData name="JOHN BADJI" userId="fe21047b-f481-4f6d-b6a4-b84915979a00" providerId="ADAL" clId="{8E413A77-0971-A145-A81C-0B20DE8683F3}" dt="2023-05-16T03:12:06.296" v="1625" actId="1076"/>
          <ac:spMkLst>
            <pc:docMk/>
            <pc:sldMk cId="2303579910" sldId="268"/>
            <ac:spMk id="40" creationId="{9A0E1F8A-4258-71CC-93FF-4BED71F966F6}"/>
          </ac:spMkLst>
        </pc:spChg>
        <pc:grpChg chg="add del mod">
          <ac:chgData name="JOHN BADJI" userId="fe21047b-f481-4f6d-b6a4-b84915979a00" providerId="ADAL" clId="{8E413A77-0971-A145-A81C-0B20DE8683F3}" dt="2023-05-16T03:03:27.291" v="1533" actId="478"/>
          <ac:grpSpMkLst>
            <pc:docMk/>
            <pc:sldMk cId="2303579910" sldId="268"/>
            <ac:grpSpMk id="23" creationId="{D0E1D68F-776E-9CD4-C619-FB0337B1B174}"/>
          </ac:grpSpMkLst>
        </pc:grpChg>
        <pc:grpChg chg="add mod">
          <ac:chgData name="JOHN BADJI" userId="fe21047b-f481-4f6d-b6a4-b84915979a00" providerId="ADAL" clId="{8E413A77-0971-A145-A81C-0B20DE8683F3}" dt="2023-05-16T03:12:09.227" v="1626" actId="1076"/>
          <ac:grpSpMkLst>
            <pc:docMk/>
            <pc:sldMk cId="2303579910" sldId="268"/>
            <ac:grpSpMk id="39" creationId="{99D05E09-7F79-DB20-F10B-31B00FF7AF26}"/>
          </ac:grpSpMkLst>
        </pc:grpChg>
        <pc:picChg chg="add del mod">
          <ac:chgData name="JOHN BADJI" userId="fe21047b-f481-4f6d-b6a4-b84915979a00" providerId="ADAL" clId="{8E413A77-0971-A145-A81C-0B20DE8683F3}" dt="2023-05-16T03:00:52.449" v="1507" actId="478"/>
          <ac:picMkLst>
            <pc:docMk/>
            <pc:sldMk cId="2303579910" sldId="268"/>
            <ac:picMk id="35" creationId="{75CAF3C5-0DC0-BE55-7791-6D1CFAA2ADDD}"/>
          </ac:picMkLst>
        </pc:picChg>
        <pc:picChg chg="add mod">
          <ac:chgData name="JOHN BADJI" userId="fe21047b-f481-4f6d-b6a4-b84915979a00" providerId="ADAL" clId="{8E413A77-0971-A145-A81C-0B20DE8683F3}" dt="2023-05-16T03:01:11.677" v="1513" actId="1076"/>
          <ac:picMkLst>
            <pc:docMk/>
            <pc:sldMk cId="2303579910" sldId="268"/>
            <ac:picMk id="36" creationId="{D90920B1-7553-8D25-9C5E-8500E02DBCB8}"/>
          </ac:picMkLst>
        </pc:picChg>
        <pc:picChg chg="add mod">
          <ac:chgData name="JOHN BADJI" userId="fe21047b-f481-4f6d-b6a4-b84915979a00" providerId="ADAL" clId="{8E413A77-0971-A145-A81C-0B20DE8683F3}" dt="2023-05-16T03:01:36" v="1521" actId="1076"/>
          <ac:picMkLst>
            <pc:docMk/>
            <pc:sldMk cId="2303579910" sldId="268"/>
            <ac:picMk id="38" creationId="{F478909B-E75A-EED5-213E-13BE6B0C0E4C}"/>
          </ac:picMkLst>
        </pc:picChg>
      </pc:sldChg>
      <pc:sldChg chg="addSp delSp modSp">
        <pc:chgData name="JOHN BADJI" userId="fe21047b-f481-4f6d-b6a4-b84915979a00" providerId="ADAL" clId="{8E413A77-0971-A145-A81C-0B20DE8683F3}" dt="2023-05-16T04:10:19.229" v="1863" actId="1076"/>
        <pc:sldMkLst>
          <pc:docMk/>
          <pc:sldMk cId="2499682613" sldId="269"/>
        </pc:sldMkLst>
        <pc:spChg chg="add del mod ord">
          <ac:chgData name="JOHN BADJI" userId="fe21047b-f481-4f6d-b6a4-b84915979a00" providerId="ADAL" clId="{8E413A77-0971-A145-A81C-0B20DE8683F3}" dt="2023-05-16T03:56:54.641" v="1794" actId="478"/>
          <ac:spMkLst>
            <pc:docMk/>
            <pc:sldMk cId="2499682613" sldId="269"/>
            <ac:spMk id="2" creationId="{7EF2DC1E-F74C-7C7C-8922-1501494ED1AF}"/>
          </ac:spMkLst>
        </pc:spChg>
        <pc:spChg chg="mod ord">
          <ac:chgData name="JOHN BADJI" userId="fe21047b-f481-4f6d-b6a4-b84915979a00" providerId="ADAL" clId="{8E413A77-0971-A145-A81C-0B20DE8683F3}" dt="2023-05-16T04:09:32.960" v="1858" actId="1076"/>
          <ac:spMkLst>
            <pc:docMk/>
            <pc:sldMk cId="2499682613" sldId="269"/>
            <ac:spMk id="3" creationId="{3E5FEE2D-79E5-4C1D-8BF7-EE619CA7039A}"/>
          </ac:spMkLst>
        </pc:spChg>
        <pc:spChg chg="add del">
          <ac:chgData name="JOHN BADJI" userId="fe21047b-f481-4f6d-b6a4-b84915979a00" providerId="ADAL" clId="{8E413A77-0971-A145-A81C-0B20DE8683F3}" dt="2023-05-16T04:09:16.371" v="1853" actId="478"/>
          <ac:spMkLst>
            <pc:docMk/>
            <pc:sldMk cId="2499682613" sldId="269"/>
            <ac:spMk id="8" creationId="{8BA5A93F-DCAE-40B8-8E94-3239A1A6A21A}"/>
          </ac:spMkLst>
        </pc:spChg>
        <pc:graphicFrameChg chg="mod modGraphic">
          <ac:chgData name="JOHN BADJI" userId="fe21047b-f481-4f6d-b6a4-b84915979a00" providerId="ADAL" clId="{8E413A77-0971-A145-A81C-0B20DE8683F3}" dt="2023-05-16T04:09:58.166" v="1861" actId="1076"/>
          <ac:graphicFrameMkLst>
            <pc:docMk/>
            <pc:sldMk cId="2499682613" sldId="269"/>
            <ac:graphicFrameMk id="4" creationId="{390E7E75-E57A-4FF0-A0E4-A4DBCF6EA89A}"/>
          </ac:graphicFrameMkLst>
        </pc:graphicFrameChg>
        <pc:graphicFrameChg chg="add mod modGraphic">
          <ac:chgData name="JOHN BADJI" userId="fe21047b-f481-4f6d-b6a4-b84915979a00" providerId="ADAL" clId="{8E413A77-0971-A145-A81C-0B20DE8683F3}" dt="2023-05-16T04:10:19.229" v="1863" actId="1076"/>
          <ac:graphicFrameMkLst>
            <pc:docMk/>
            <pc:sldMk cId="2499682613" sldId="269"/>
            <ac:graphicFrameMk id="5" creationId="{700DB67C-FFF9-1E26-C915-E8A9B1988AC6}"/>
          </ac:graphicFrameMkLst>
        </pc:graphicFrameChg>
      </pc:sldChg>
      <pc:sldChg chg="addSp delSp modSp">
        <pc:chgData name="JOHN BADJI" userId="fe21047b-f481-4f6d-b6a4-b84915979a00" providerId="ADAL" clId="{8E413A77-0971-A145-A81C-0B20DE8683F3}" dt="2023-05-16T03:16:51.725" v="1643" actId="1076"/>
        <pc:sldMkLst>
          <pc:docMk/>
          <pc:sldMk cId="1056046905" sldId="272"/>
        </pc:sldMkLst>
        <pc:spChg chg="mod">
          <ac:chgData name="JOHN BADJI" userId="fe21047b-f481-4f6d-b6a4-b84915979a00" providerId="ADAL" clId="{8E413A77-0971-A145-A81C-0B20DE8683F3}" dt="2023-05-16T03:16:51.725" v="1643" actId="1076"/>
          <ac:spMkLst>
            <pc:docMk/>
            <pc:sldMk cId="1056046905" sldId="272"/>
            <ac:spMk id="2" creationId="{44DA1339-6275-3459-5451-E22EB2BC8CB1}"/>
          </ac:spMkLst>
        </pc:spChg>
        <pc:picChg chg="add del">
          <ac:chgData name="JOHN BADJI" userId="fe21047b-f481-4f6d-b6a4-b84915979a00" providerId="ADAL" clId="{8E413A77-0971-A145-A81C-0B20DE8683F3}" dt="2023-05-16T03:16:46.416" v="1642" actId="22"/>
          <ac:picMkLst>
            <pc:docMk/>
            <pc:sldMk cId="1056046905" sldId="272"/>
            <ac:picMk id="6" creationId="{838449C4-6D23-3B31-124C-73F78C53CA64}"/>
          </ac:picMkLst>
        </pc:picChg>
      </pc:sldChg>
      <pc:sldChg chg="modSp">
        <pc:chgData name="JOHN BADJI" userId="fe21047b-f481-4f6d-b6a4-b84915979a00" providerId="ADAL" clId="{8E413A77-0971-A145-A81C-0B20DE8683F3}" dt="2023-05-16T03:16:29.825" v="1640" actId="1076"/>
        <pc:sldMkLst>
          <pc:docMk/>
          <pc:sldMk cId="3006058873" sldId="273"/>
        </pc:sldMkLst>
        <pc:spChg chg="mod">
          <ac:chgData name="JOHN BADJI" userId="fe21047b-f481-4f6d-b6a4-b84915979a00" providerId="ADAL" clId="{8E413A77-0971-A145-A81C-0B20DE8683F3}" dt="2023-05-16T03:16:29.825" v="1640" actId="1076"/>
          <ac:spMkLst>
            <pc:docMk/>
            <pc:sldMk cId="3006058873" sldId="273"/>
            <ac:spMk id="2" creationId="{AE420E2F-D14F-8590-73D9-322924139A49}"/>
          </ac:spMkLst>
        </pc:spChg>
        <pc:spChg chg="mod">
          <ac:chgData name="JOHN BADJI" userId="fe21047b-f481-4f6d-b6a4-b84915979a00" providerId="ADAL" clId="{8E413A77-0971-A145-A81C-0B20DE8683F3}" dt="2023-05-16T03:16:22.393" v="1639" actId="1076"/>
          <ac:spMkLst>
            <pc:docMk/>
            <pc:sldMk cId="3006058873" sldId="273"/>
            <ac:spMk id="7" creationId="{38B873F1-0832-E613-AD5A-3B0F898F164A}"/>
          </ac:spMkLst>
        </pc:spChg>
      </pc:sldChg>
      <pc:sldChg chg="modSp mod modClrScheme chgLayout">
        <pc:chgData name="JOHN BADJI" userId="fe21047b-f481-4f6d-b6a4-b84915979a00" providerId="ADAL" clId="{8E413A77-0971-A145-A81C-0B20DE8683F3}" dt="2023-05-16T02:08:45.011" v="1" actId="700"/>
        <pc:sldMkLst>
          <pc:docMk/>
          <pc:sldMk cId="3541012919" sldId="275"/>
        </pc:sldMkLst>
        <pc:spChg chg="mod ord">
          <ac:chgData name="JOHN BADJI" userId="fe21047b-f481-4f6d-b6a4-b84915979a00" providerId="ADAL" clId="{8E413A77-0971-A145-A81C-0B20DE8683F3}" dt="2023-05-16T02:08:45.011" v="1" actId="700"/>
          <ac:spMkLst>
            <pc:docMk/>
            <pc:sldMk cId="3541012919" sldId="275"/>
            <ac:spMk id="2" creationId="{C50111CC-E23B-F0B6-F6D4-08CC3ED1434F}"/>
          </ac:spMkLst>
        </pc:spChg>
        <pc:spChg chg="mod ord">
          <ac:chgData name="JOHN BADJI" userId="fe21047b-f481-4f6d-b6a4-b84915979a00" providerId="ADAL" clId="{8E413A77-0971-A145-A81C-0B20DE8683F3}" dt="2023-05-16T02:08:45.011" v="1" actId="700"/>
          <ac:spMkLst>
            <pc:docMk/>
            <pc:sldMk cId="3541012919" sldId="275"/>
            <ac:spMk id="5" creationId="{E8DC3AF5-6FCA-6169-0651-8343020A6205}"/>
          </ac:spMkLst>
        </pc:spChg>
        <pc:spChg chg="mod ord">
          <ac:chgData name="JOHN BADJI" userId="fe21047b-f481-4f6d-b6a4-b84915979a00" providerId="ADAL" clId="{8E413A77-0971-A145-A81C-0B20DE8683F3}" dt="2023-05-16T02:08:45.011" v="1" actId="700"/>
          <ac:spMkLst>
            <pc:docMk/>
            <pc:sldMk cId="3541012919" sldId="275"/>
            <ac:spMk id="6" creationId="{DB9DA363-94EA-58AD-28DA-68FB5D4FEFF0}"/>
          </ac:spMkLst>
        </pc:spChg>
        <pc:spChg chg="mod ord">
          <ac:chgData name="JOHN BADJI" userId="fe21047b-f481-4f6d-b6a4-b84915979a00" providerId="ADAL" clId="{8E413A77-0971-A145-A81C-0B20DE8683F3}" dt="2023-05-16T02:08:45.011" v="1" actId="700"/>
          <ac:spMkLst>
            <pc:docMk/>
            <pc:sldMk cId="3541012919" sldId="275"/>
            <ac:spMk id="7" creationId="{6CCFCA2C-3E82-76FB-D36D-344B138C409C}"/>
          </ac:spMkLst>
        </pc:spChg>
        <pc:spChg chg="mod ord">
          <ac:chgData name="JOHN BADJI" userId="fe21047b-f481-4f6d-b6a4-b84915979a00" providerId="ADAL" clId="{8E413A77-0971-A145-A81C-0B20DE8683F3}" dt="2023-05-16T02:08:45.011" v="1" actId="700"/>
          <ac:spMkLst>
            <pc:docMk/>
            <pc:sldMk cId="3541012919" sldId="275"/>
            <ac:spMk id="9" creationId="{BB80CB15-2009-D2F3-8672-8FBAAFEDFB81}"/>
          </ac:spMkLst>
        </pc:spChg>
        <pc:picChg chg="mod ord">
          <ac:chgData name="JOHN BADJI" userId="fe21047b-f481-4f6d-b6a4-b84915979a00" providerId="ADAL" clId="{8E413A77-0971-A145-A81C-0B20DE8683F3}" dt="2023-05-16T02:08:45.011" v="1" actId="700"/>
          <ac:picMkLst>
            <pc:docMk/>
            <pc:sldMk cId="3541012919" sldId="275"/>
            <ac:picMk id="26" creationId="{A6409D17-6557-84BE-55AC-FC2CDF7808BC}"/>
          </ac:picMkLst>
        </pc:picChg>
      </pc:sldChg>
      <pc:sldChg chg="delSp modSp new mod modClrScheme chgLayout">
        <pc:chgData name="JOHN BADJI" userId="fe21047b-f481-4f6d-b6a4-b84915979a00" providerId="ADAL" clId="{8E413A77-0971-A145-A81C-0B20DE8683F3}" dt="2023-05-16T02:23:12.882" v="708" actId="1076"/>
        <pc:sldMkLst>
          <pc:docMk/>
          <pc:sldMk cId="3991411781" sldId="282"/>
        </pc:sldMkLst>
        <pc:spChg chg="mod ord">
          <ac:chgData name="JOHN BADJI" userId="fe21047b-f481-4f6d-b6a4-b84915979a00" providerId="ADAL" clId="{8E413A77-0971-A145-A81C-0B20DE8683F3}" dt="2023-05-16T02:23:12.882" v="708" actId="1076"/>
          <ac:spMkLst>
            <pc:docMk/>
            <pc:sldMk cId="3991411781" sldId="282"/>
            <ac:spMk id="2" creationId="{2AD490F9-B8C8-2F96-6303-F3C5A82EED7E}"/>
          </ac:spMkLst>
        </pc:spChg>
        <pc:spChg chg="del">
          <ac:chgData name="JOHN BADJI" userId="fe21047b-f481-4f6d-b6a4-b84915979a00" providerId="ADAL" clId="{8E413A77-0971-A145-A81C-0B20DE8683F3}" dt="2023-05-16T02:09:09.055" v="3" actId="700"/>
          <ac:spMkLst>
            <pc:docMk/>
            <pc:sldMk cId="3991411781" sldId="282"/>
            <ac:spMk id="3" creationId="{6EB3ECF9-1CF8-6315-195B-4FDF900A6AC3}"/>
          </ac:spMkLst>
        </pc:spChg>
        <pc:spChg chg="mod ord">
          <ac:chgData name="JOHN BADJI" userId="fe21047b-f481-4f6d-b6a4-b84915979a00" providerId="ADAL" clId="{8E413A77-0971-A145-A81C-0B20DE8683F3}" dt="2023-05-16T02:23:10.097" v="707" actId="14100"/>
          <ac:spMkLst>
            <pc:docMk/>
            <pc:sldMk cId="3991411781" sldId="282"/>
            <ac:spMk id="4" creationId="{E2B58010-9E1E-901F-6206-46B3D499C6FE}"/>
          </ac:spMkLst>
        </pc:spChg>
        <pc:spChg chg="del">
          <ac:chgData name="JOHN BADJI" userId="fe21047b-f481-4f6d-b6a4-b84915979a00" providerId="ADAL" clId="{8E413A77-0971-A145-A81C-0B20DE8683F3}" dt="2023-05-16T02:09:09.055" v="3" actId="700"/>
          <ac:spMkLst>
            <pc:docMk/>
            <pc:sldMk cId="3991411781" sldId="282"/>
            <ac:spMk id="5" creationId="{7477978A-1D5B-1CD6-6136-83158E9CAE71}"/>
          </ac:spMkLst>
        </pc:spChg>
        <pc:spChg chg="del">
          <ac:chgData name="JOHN BADJI" userId="fe21047b-f481-4f6d-b6a4-b84915979a00" providerId="ADAL" clId="{8E413A77-0971-A145-A81C-0B20DE8683F3}" dt="2023-05-16T02:09:09.055" v="3" actId="700"/>
          <ac:spMkLst>
            <pc:docMk/>
            <pc:sldMk cId="3991411781" sldId="282"/>
            <ac:spMk id="6" creationId="{76DD47EF-4B47-3591-A2DD-F0E49C15246A}"/>
          </ac:spMkLst>
        </pc:spChg>
        <pc:spChg chg="mod ord">
          <ac:chgData name="JOHN BADJI" userId="fe21047b-f481-4f6d-b6a4-b84915979a00" providerId="ADAL" clId="{8E413A77-0971-A145-A81C-0B20DE8683F3}" dt="2023-05-16T02:09:09.055" v="3" actId="700"/>
          <ac:spMkLst>
            <pc:docMk/>
            <pc:sldMk cId="3991411781" sldId="282"/>
            <ac:spMk id="7" creationId="{FE792B47-7836-931F-2166-24DDBB4B0CEE}"/>
          </ac:spMkLst>
        </pc:spChg>
        <pc:spChg chg="del mod ord">
          <ac:chgData name="JOHN BADJI" userId="fe21047b-f481-4f6d-b6a4-b84915979a00" providerId="ADAL" clId="{8E413A77-0971-A145-A81C-0B20DE8683F3}" dt="2023-05-16T02:10:46.944" v="52" actId="478"/>
          <ac:spMkLst>
            <pc:docMk/>
            <pc:sldMk cId="3991411781" sldId="282"/>
            <ac:spMk id="8" creationId="{77339387-86C6-69FB-D9C6-A833419C1C8C}"/>
          </ac:spMkLst>
        </pc:spChg>
        <pc:spChg chg="mod ord">
          <ac:chgData name="JOHN BADJI" userId="fe21047b-f481-4f6d-b6a4-b84915979a00" providerId="ADAL" clId="{8E413A77-0971-A145-A81C-0B20DE8683F3}" dt="2023-05-16T02:09:09.055" v="3" actId="700"/>
          <ac:spMkLst>
            <pc:docMk/>
            <pc:sldMk cId="3991411781" sldId="282"/>
            <ac:spMk id="9" creationId="{A847228A-90F4-A994-7F7E-BB537519195D}"/>
          </ac:spMkLst>
        </pc:spChg>
      </pc:sldChg>
    </pc:docChg>
  </pc:docChgLst>
  <pc:docChgLst>
    <pc:chgData name="Guest User" userId="S::urn:spo:anon#44b641a216c1144ad89eae0372ab1d393708675a23c3988744c2b49d66bc5f2c::" providerId="AD" clId="Web-{FF0194E2-C9F1-4BA6-9103-40817CAE5025}"/>
    <pc:docChg chg="modSld">
      <pc:chgData name="Guest User" userId="S::urn:spo:anon#44b641a216c1144ad89eae0372ab1d393708675a23c3988744c2b49d66bc5f2c::" providerId="AD" clId="Web-{FF0194E2-C9F1-4BA6-9103-40817CAE5025}" dt="2023-05-18T13:15:02.105" v="0" actId="20577"/>
      <pc:docMkLst>
        <pc:docMk/>
      </pc:docMkLst>
      <pc:sldChg chg="modSp">
        <pc:chgData name="Guest User" userId="S::urn:spo:anon#44b641a216c1144ad89eae0372ab1d393708675a23c3988744c2b49d66bc5f2c::" providerId="AD" clId="Web-{FF0194E2-C9F1-4BA6-9103-40817CAE5025}" dt="2023-05-18T13:15:02.105" v="0" actId="20577"/>
        <pc:sldMkLst>
          <pc:docMk/>
          <pc:sldMk cId="435366375" sldId="283"/>
        </pc:sldMkLst>
        <pc:spChg chg="mod">
          <ac:chgData name="Guest User" userId="S::urn:spo:anon#44b641a216c1144ad89eae0372ab1d393708675a23c3988744c2b49d66bc5f2c::" providerId="AD" clId="Web-{FF0194E2-C9F1-4BA6-9103-40817CAE5025}" dt="2023-05-18T13:15:02.105" v="0" actId="20577"/>
          <ac:spMkLst>
            <pc:docMk/>
            <pc:sldMk cId="435366375" sldId="283"/>
            <ac:spMk id="2" creationId="{9D143093-3B30-0691-2C38-DBE2A94CC0B5}"/>
          </ac:spMkLst>
        </pc:spChg>
      </pc:sldChg>
    </pc:docChg>
  </pc:docChgLst>
  <pc:docChgLst>
    <pc:chgData name="Guest User" userId="S::urn:spo:anon#44b641a216c1144ad89eae0372ab1d393708675a23c3988744c2b49d66bc5f2c::" providerId="AD" clId="Web-{A2ABFC9B-2A41-48A1-A653-9DD435BA021F}"/>
    <pc:docChg chg="addSld modSld">
      <pc:chgData name="Guest User" userId="S::urn:spo:anon#44b641a216c1144ad89eae0372ab1d393708675a23c3988744c2b49d66bc5f2c::" providerId="AD" clId="Web-{A2ABFC9B-2A41-48A1-A653-9DD435BA021F}" dt="2023-05-18T04:05:27.045" v="264"/>
      <pc:docMkLst>
        <pc:docMk/>
      </pc:docMkLst>
      <pc:sldChg chg="addSp delSp modSp new mod setBg">
        <pc:chgData name="Guest User" userId="S::urn:spo:anon#44b641a216c1144ad89eae0372ab1d393708675a23c3988744c2b49d66bc5f2c::" providerId="AD" clId="Web-{A2ABFC9B-2A41-48A1-A653-9DD435BA021F}" dt="2023-05-18T03:50:27.725" v="198" actId="20577"/>
        <pc:sldMkLst>
          <pc:docMk/>
          <pc:sldMk cId="435366375" sldId="283"/>
        </pc:sldMkLst>
        <pc:spChg chg="mod">
          <ac:chgData name="Guest User" userId="S::urn:spo:anon#44b641a216c1144ad89eae0372ab1d393708675a23c3988744c2b49d66bc5f2c::" providerId="AD" clId="Web-{A2ABFC9B-2A41-48A1-A653-9DD435BA021F}" dt="2023-05-18T03:50:27.725" v="198" actId="20577"/>
          <ac:spMkLst>
            <pc:docMk/>
            <pc:sldMk cId="435366375" sldId="283"/>
            <ac:spMk id="2" creationId="{9D143093-3B30-0691-2C38-DBE2A94CC0B5}"/>
          </ac:spMkLst>
        </pc:spChg>
        <pc:spChg chg="del mod">
          <ac:chgData name="Guest User" userId="S::urn:spo:anon#44b641a216c1144ad89eae0372ab1d393708675a23c3988744c2b49d66bc5f2c::" providerId="AD" clId="Web-{A2ABFC9B-2A41-48A1-A653-9DD435BA021F}" dt="2023-05-18T03:34:44.249" v="110"/>
          <ac:spMkLst>
            <pc:docMk/>
            <pc:sldMk cId="435366375" sldId="283"/>
            <ac:spMk id="3" creationId="{784A7352-DE96-8435-6492-67BA430C9817}"/>
          </ac:spMkLst>
        </pc:spChg>
        <pc:spChg chg="mod or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4" creationId="{C7EE720E-AE8D-53E1-F287-A13263F8FFEA}"/>
          </ac:spMkLst>
        </pc:spChg>
        <pc:spChg chg="mo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5" creationId="{F8112ACA-DEF2-27D5-0086-46C7864F658A}"/>
          </ac:spMkLst>
        </pc:spChg>
        <pc:spChg chg="mod or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6" creationId="{98CC8D96-4DA4-90F2-46BC-3928FA9BEF23}"/>
          </ac:spMkLst>
        </pc:spChg>
        <pc:spChg chg="add mo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7" creationId="{8D2BC2A0-457C-AAB2-8695-3766E3DA4E12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12" creationId="{DEE2AD96-B495-4E06-9291-B71706F728CB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14" creationId="{53CF6D67-C5A8-4ADD-9E8E-1E38CA1D3166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16" creationId="{86909FA0-B515-4681-B7A8-FA281D133B94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18" creationId="{21C9FE86-FCC3-4A31-AA1C-C882262B7FE7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20" creationId="{7D96243B-ECED-4B71-8E06-AE9A285EAD20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44:46.983" v="171"/>
          <ac:spMkLst>
            <pc:docMk/>
            <pc:sldMk cId="435366375" sldId="283"/>
            <ac:spMk id="22" creationId="{A09989E4-EFDC-4A90-A633-E0525FB4139E}"/>
          </ac:spMkLst>
        </pc:spChg>
      </pc:sldChg>
      <pc:sldChg chg="addSp delSp modSp new mod setBg modNotes">
        <pc:chgData name="Guest User" userId="S::urn:spo:anon#44b641a216c1144ad89eae0372ab1d393708675a23c3988744c2b49d66bc5f2c::" providerId="AD" clId="Web-{A2ABFC9B-2A41-48A1-A653-9DD435BA021F}" dt="2023-05-18T04:05:27.045" v="264"/>
        <pc:sldMkLst>
          <pc:docMk/>
          <pc:sldMk cId="2601186641" sldId="284"/>
        </pc:sldMkLst>
        <pc:spChg chg="mod">
          <ac:chgData name="Guest User" userId="S::urn:spo:anon#44b641a216c1144ad89eae0372ab1d393708675a23c3988744c2b49d66bc5f2c::" providerId="AD" clId="Web-{A2ABFC9B-2A41-48A1-A653-9DD435BA021F}" dt="2023-05-18T03:57:38.971" v="228" actId="1076"/>
          <ac:spMkLst>
            <pc:docMk/>
            <pc:sldMk cId="2601186641" sldId="284"/>
            <ac:spMk id="2" creationId="{0C4E75E3-AA12-986E-E4B6-1F13FDDF4E37}"/>
          </ac:spMkLst>
        </pc:spChg>
        <pc:spChg chg="del">
          <ac:chgData name="Guest User" userId="S::urn:spo:anon#44b641a216c1144ad89eae0372ab1d393708675a23c3988744c2b49d66bc5f2c::" providerId="AD" clId="Web-{A2ABFC9B-2A41-48A1-A653-9DD435BA021F}" dt="2023-05-18T03:50:52.007" v="213"/>
          <ac:spMkLst>
            <pc:docMk/>
            <pc:sldMk cId="2601186641" sldId="284"/>
            <ac:spMk id="3" creationId="{94C4C162-0EDE-EF48-393D-35B8E730B7F8}"/>
          </ac:spMkLst>
        </pc:spChg>
        <pc:spChg chg="mod or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4" creationId="{0EB4DB6D-DDDA-8D9F-96C2-8EB85BC80440}"/>
          </ac:spMkLst>
        </pc:spChg>
        <pc:spChg chg="del mod">
          <ac:chgData name="Guest User" userId="S::urn:spo:anon#44b641a216c1144ad89eae0372ab1d393708675a23c3988744c2b49d66bc5f2c::" providerId="AD" clId="Web-{A2ABFC9B-2A41-48A1-A653-9DD435BA021F}" dt="2023-05-18T03:57:36.111" v="227"/>
          <ac:spMkLst>
            <pc:docMk/>
            <pc:sldMk cId="2601186641" sldId="284"/>
            <ac:spMk id="5" creationId="{D04F00A7-FC22-80E9-A819-8089704BEBF8}"/>
          </ac:spMkLst>
        </pc:spChg>
        <pc:spChg chg="mo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6" creationId="{73832A7D-7B8C-4287-A216-81A648964B21}"/>
          </ac:spMkLst>
        </pc:spChg>
        <pc:spChg chg="add del mo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7" creationId="{246EC98D-EF98-ADEA-C995-8AAF2EB77950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13" creationId="{BACC6370-2D7E-4714-9D71-7542949D7D5D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15" creationId="{F68B3F68-107C-434F-AA38-110D5EA91B85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17" creationId="{AAD0DBB9-1A4B-4391-81D4-CB19F9AB918A}"/>
          </ac:spMkLst>
        </pc:spChg>
        <pc:spChg chg="add">
          <ac:chgData name="Guest User" userId="S::urn:spo:anon#44b641a216c1144ad89eae0372ab1d393708675a23c3988744c2b49d66bc5f2c::" providerId="AD" clId="Web-{A2ABFC9B-2A41-48A1-A653-9DD435BA021F}" dt="2023-05-18T03:56:30.734" v="225"/>
          <ac:spMkLst>
            <pc:docMk/>
            <pc:sldMk cId="2601186641" sldId="284"/>
            <ac:spMk id="19" creationId="{063BBA22-50EA-4C4D-BE05-F1CE4E63AA56}"/>
          </ac:spMkLst>
        </pc:spChg>
        <pc:graphicFrameChg chg="add">
          <ac:chgData name="Guest User" userId="S::urn:spo:anon#44b641a216c1144ad89eae0372ab1d393708675a23c3988744c2b49d66bc5f2c::" providerId="AD" clId="Web-{A2ABFC9B-2A41-48A1-A653-9DD435BA021F}" dt="2023-05-18T03:56:30.734" v="225"/>
          <ac:graphicFrameMkLst>
            <pc:docMk/>
            <pc:sldMk cId="2601186641" sldId="284"/>
            <ac:graphicFrameMk id="9" creationId="{BF371ED5-6440-9D5B-80D7-21329E3A8276}"/>
          </ac:graphicFrameMkLst>
        </pc:graphicFrameChg>
      </pc:sldChg>
      <pc:sldChg chg="new">
        <pc:chgData name="Guest User" userId="S::urn:spo:anon#44b641a216c1144ad89eae0372ab1d393708675a23c3988744c2b49d66bc5f2c::" providerId="AD" clId="Web-{A2ABFC9B-2A41-48A1-A653-9DD435BA021F}" dt="2023-05-18T03:58:43.457" v="229"/>
        <pc:sldMkLst>
          <pc:docMk/>
          <pc:sldMk cId="3573894361" sldId="285"/>
        </pc:sldMkLst>
      </pc:sldChg>
    </pc:docChg>
  </pc:docChgLst>
  <pc:docChgLst>
    <pc:chgData name="Guest User" userId="S::urn:spo:anon#44b641a216c1144ad89eae0372ab1d393708675a23c3988744c2b49d66bc5f2c::" providerId="AD" clId="Web-{F235938A-16C3-CC95-F001-2445A1EAEFD7}"/>
    <pc:docChg chg="modSld">
      <pc:chgData name="Guest User" userId="S::urn:spo:anon#44b641a216c1144ad89eae0372ab1d393708675a23c3988744c2b49d66bc5f2c::" providerId="AD" clId="Web-{F235938A-16C3-CC95-F001-2445A1EAEFD7}" dt="2023-05-19T01:33:50.338" v="183"/>
      <pc:docMkLst>
        <pc:docMk/>
      </pc:docMkLst>
      <pc:sldChg chg="delSp modSp">
        <pc:chgData name="Guest User" userId="S::urn:spo:anon#44b641a216c1144ad89eae0372ab1d393708675a23c3988744c2b49d66bc5f2c::" providerId="AD" clId="Web-{F235938A-16C3-CC95-F001-2445A1EAEFD7}" dt="2023-05-19T01:33:50.338" v="183"/>
        <pc:sldMkLst>
          <pc:docMk/>
          <pc:sldMk cId="2885271348" sldId="288"/>
        </pc:sldMkLst>
        <pc:spChg chg="del">
          <ac:chgData name="Guest User" userId="S::urn:spo:anon#44b641a216c1144ad89eae0372ab1d393708675a23c3988744c2b49d66bc5f2c::" providerId="AD" clId="Web-{F235938A-16C3-CC95-F001-2445A1EAEFD7}" dt="2023-05-19T01:33:50.338" v="183"/>
          <ac:spMkLst>
            <pc:docMk/>
            <pc:sldMk cId="2885271348" sldId="288"/>
            <ac:spMk id="7" creationId="{2ABB7973-305F-FD5E-6CAD-B56052D18ABA}"/>
          </ac:spMkLst>
        </pc:spChg>
        <pc:spChg chg="mod">
          <ac:chgData name="Guest User" userId="S::urn:spo:anon#44b641a216c1144ad89eae0372ab1d393708675a23c3988744c2b49d66bc5f2c::" providerId="AD" clId="Web-{F235938A-16C3-CC95-F001-2445A1EAEFD7}" dt="2023-05-19T01:26:24.856" v="182" actId="20577"/>
          <ac:spMkLst>
            <pc:docMk/>
            <pc:sldMk cId="2885271348" sldId="288"/>
            <ac:spMk id="8" creationId="{68EDAB24-49C6-EBD7-BF6A-B99964FC37D0}"/>
          </ac:spMkLst>
        </pc:spChg>
      </pc:sldChg>
      <pc:sldChg chg="delSp modSp">
        <pc:chgData name="Guest User" userId="S::urn:spo:anon#44b641a216c1144ad89eae0372ab1d393708675a23c3988744c2b49d66bc5f2c::" providerId="AD" clId="Web-{F235938A-16C3-CC95-F001-2445A1EAEFD7}" dt="2023-05-19T01:02:08.826" v="61" actId="20577"/>
        <pc:sldMkLst>
          <pc:docMk/>
          <pc:sldMk cId="4111561611" sldId="289"/>
        </pc:sldMkLst>
        <pc:spChg chg="del">
          <ac:chgData name="Guest User" userId="S::urn:spo:anon#44b641a216c1144ad89eae0372ab1d393708675a23c3988744c2b49d66bc5f2c::" providerId="AD" clId="Web-{F235938A-16C3-CC95-F001-2445A1EAEFD7}" dt="2023-05-19T01:00:53.621" v="10"/>
          <ac:spMkLst>
            <pc:docMk/>
            <pc:sldMk cId="4111561611" sldId="289"/>
            <ac:spMk id="7" creationId="{BFBC6204-5DA9-6B1E-A9AA-CB9C966CB2CE}"/>
          </ac:spMkLst>
        </pc:spChg>
        <pc:spChg chg="mod">
          <ac:chgData name="Guest User" userId="S::urn:spo:anon#44b641a216c1144ad89eae0372ab1d393708675a23c3988744c2b49d66bc5f2c::" providerId="AD" clId="Web-{F235938A-16C3-CC95-F001-2445A1EAEFD7}" dt="2023-05-19T01:02:08.826" v="61" actId="20577"/>
          <ac:spMkLst>
            <pc:docMk/>
            <pc:sldMk cId="4111561611" sldId="289"/>
            <ac:spMk id="9" creationId="{051FCBB2-B690-FDC1-B613-CF333F621D34}"/>
          </ac:spMkLst>
        </pc:spChg>
      </pc:sldChg>
    </pc:docChg>
  </pc:docChgLst>
  <pc:docChgLst>
    <pc:chgData name="Guest User" userId="S::urn:spo:anon#44b641a216c1144ad89eae0372ab1d393708675a23c3988744c2b49d66bc5f2c::" providerId="AD" clId="Web-{62CA3568-0050-3491-E61C-7ED8BC3B7EF3}"/>
    <pc:docChg chg="modSld">
      <pc:chgData name="Guest User" userId="S::urn:spo:anon#44b641a216c1144ad89eae0372ab1d393708675a23c3988744c2b49d66bc5f2c::" providerId="AD" clId="Web-{62CA3568-0050-3491-E61C-7ED8BC3B7EF3}" dt="2023-05-19T17:29:49.608" v="38" actId="20577"/>
      <pc:docMkLst>
        <pc:docMk/>
      </pc:docMkLst>
      <pc:sldChg chg="modSp">
        <pc:chgData name="Guest User" userId="S::urn:spo:anon#44b641a216c1144ad89eae0372ab1d393708675a23c3988744c2b49d66bc5f2c::" providerId="AD" clId="Web-{62CA3568-0050-3491-E61C-7ED8BC3B7EF3}" dt="2023-05-19T17:27:26.479" v="27" actId="20577"/>
        <pc:sldMkLst>
          <pc:docMk/>
          <pc:sldMk cId="435366375" sldId="283"/>
        </pc:sldMkLst>
        <pc:spChg chg="mod">
          <ac:chgData name="Guest User" userId="S::urn:spo:anon#44b641a216c1144ad89eae0372ab1d393708675a23c3988744c2b49d66bc5f2c::" providerId="AD" clId="Web-{62CA3568-0050-3491-E61C-7ED8BC3B7EF3}" dt="2023-05-19T17:27:26.479" v="27" actId="20577"/>
          <ac:spMkLst>
            <pc:docMk/>
            <pc:sldMk cId="435366375" sldId="283"/>
            <ac:spMk id="7" creationId="{8D2BC2A0-457C-AAB2-8695-3766E3DA4E12}"/>
          </ac:spMkLst>
        </pc:spChg>
      </pc:sldChg>
      <pc:sldChg chg="modSp">
        <pc:chgData name="Guest User" userId="S::urn:spo:anon#44b641a216c1144ad89eae0372ab1d393708675a23c3988744c2b49d66bc5f2c::" providerId="AD" clId="Web-{62CA3568-0050-3491-E61C-7ED8BC3B7EF3}" dt="2023-05-19T17:29:49.608" v="38" actId="20577"/>
        <pc:sldMkLst>
          <pc:docMk/>
          <pc:sldMk cId="2601186641" sldId="284"/>
        </pc:sldMkLst>
        <pc:graphicFrameChg chg="modGraphic">
          <ac:chgData name="Guest User" userId="S::urn:spo:anon#44b641a216c1144ad89eae0372ab1d393708675a23c3988744c2b49d66bc5f2c::" providerId="AD" clId="Web-{62CA3568-0050-3491-E61C-7ED8BC3B7EF3}" dt="2023-05-19T17:29:49.608" v="38" actId="20577"/>
          <ac:graphicFrameMkLst>
            <pc:docMk/>
            <pc:sldMk cId="2601186641" sldId="284"/>
            <ac:graphicFrameMk id="9" creationId="{BF371ED5-6440-9D5B-80D7-21329E3A8276}"/>
          </ac:graphicFrameMkLst>
        </pc:graphicFrameChg>
      </pc:sldChg>
    </pc:docChg>
  </pc:docChgLst>
  <pc:docChgLst>
    <pc:chgData name="FHERDINAND J CORCUERA" userId="S::fcorcue000@citymail.cuny.edu::2651f119-6485-4aea-b39b-23f8f3e288d9" providerId="AD" clId="Web-{7434E077-0815-B933-BE01-288FCB3611DE}"/>
    <pc:docChg chg="modSld">
      <pc:chgData name="FHERDINAND J CORCUERA" userId="S::fcorcue000@citymail.cuny.edu::2651f119-6485-4aea-b39b-23f8f3e288d9" providerId="AD" clId="Web-{7434E077-0815-B933-BE01-288FCB3611DE}" dt="2023-05-24T23:00:15.260" v="0" actId="1076"/>
      <pc:docMkLst>
        <pc:docMk/>
      </pc:docMkLst>
      <pc:sldChg chg="modSp">
        <pc:chgData name="FHERDINAND J CORCUERA" userId="S::fcorcue000@citymail.cuny.edu::2651f119-6485-4aea-b39b-23f8f3e288d9" providerId="AD" clId="Web-{7434E077-0815-B933-BE01-288FCB3611DE}" dt="2023-05-24T23:00:15.260" v="0" actId="1076"/>
        <pc:sldMkLst>
          <pc:docMk/>
          <pc:sldMk cId="2028651283" sldId="291"/>
        </pc:sldMkLst>
        <pc:picChg chg="mod">
          <ac:chgData name="FHERDINAND J CORCUERA" userId="S::fcorcue000@citymail.cuny.edu::2651f119-6485-4aea-b39b-23f8f3e288d9" providerId="AD" clId="Web-{7434E077-0815-B933-BE01-288FCB3611DE}" dt="2023-05-24T23:00:15.260" v="0" actId="1076"/>
          <ac:picMkLst>
            <pc:docMk/>
            <pc:sldMk cId="2028651283" sldId="291"/>
            <ac:picMk id="7" creationId="{B6483CE5-0918-AA74-00E5-2D77DCBAE450}"/>
          </ac:picMkLst>
        </pc:picChg>
      </pc:sldChg>
    </pc:docChg>
  </pc:docChgLst>
  <pc:docChgLst>
    <pc:chgData name="Guest User" userId="S::urn:spo:anon#44b641a216c1144ad89eae0372ab1d393708675a23c3988744c2b49d66bc5f2c::" providerId="AD" clId="Web-{C4FCA50B-F3AA-A0F1-368B-6374485E344C}"/>
    <pc:docChg chg="sldOrd">
      <pc:chgData name="Guest User" userId="S::urn:spo:anon#44b641a216c1144ad89eae0372ab1d393708675a23c3988744c2b49d66bc5f2c::" providerId="AD" clId="Web-{C4FCA50B-F3AA-A0F1-368B-6374485E344C}" dt="2023-05-19T00:55:32.334" v="1"/>
      <pc:docMkLst>
        <pc:docMk/>
      </pc:docMkLst>
      <pc:sldChg chg="ord">
        <pc:chgData name="Guest User" userId="S::urn:spo:anon#44b641a216c1144ad89eae0372ab1d393708675a23c3988744c2b49d66bc5f2c::" providerId="AD" clId="Web-{C4FCA50B-F3AA-A0F1-368B-6374485E344C}" dt="2023-05-19T00:55:29.147" v="0"/>
        <pc:sldMkLst>
          <pc:docMk/>
          <pc:sldMk cId="1969787568" sldId="271"/>
        </pc:sldMkLst>
      </pc:sldChg>
      <pc:sldChg chg="ord">
        <pc:chgData name="Guest User" userId="S::urn:spo:anon#44b641a216c1144ad89eae0372ab1d393708675a23c3988744c2b49d66bc5f2c::" providerId="AD" clId="Web-{C4FCA50B-F3AA-A0F1-368B-6374485E344C}" dt="2023-05-19T00:55:32.334" v="1"/>
        <pc:sldMkLst>
          <pc:docMk/>
          <pc:sldMk cId="4111561611" sldId="289"/>
        </pc:sldMkLst>
      </pc:sldChg>
    </pc:docChg>
  </pc:docChgLst>
  <pc:docChgLst>
    <pc:chgData name="JOHN BADJI" userId="fe21047b-f481-4f6d-b6a4-b84915979a00" providerId="ADAL" clId="{78F24054-E02B-4688-9774-5D9DAB6AEF89}"/>
    <pc:docChg chg="undo custSel addSld delSld modSld">
      <pc:chgData name="JOHN BADJI" userId="fe21047b-f481-4f6d-b6a4-b84915979a00" providerId="ADAL" clId="{78F24054-E02B-4688-9774-5D9DAB6AEF89}" dt="2023-05-21T17:36:18.960" v="528" actId="20577"/>
      <pc:docMkLst>
        <pc:docMk/>
      </pc:docMkLst>
      <pc:sldChg chg="delSp mod">
        <pc:chgData name="JOHN BADJI" userId="fe21047b-f481-4f6d-b6a4-b84915979a00" providerId="ADAL" clId="{78F24054-E02B-4688-9774-5D9DAB6AEF89}" dt="2023-05-15T21:33:56.285" v="172" actId="478"/>
        <pc:sldMkLst>
          <pc:docMk/>
          <pc:sldMk cId="3571516367" sldId="258"/>
        </pc:sldMkLst>
        <pc:spChg chg="del">
          <ac:chgData name="JOHN BADJI" userId="fe21047b-f481-4f6d-b6a4-b84915979a00" providerId="ADAL" clId="{78F24054-E02B-4688-9774-5D9DAB6AEF89}" dt="2023-05-15T21:33:56.285" v="172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">
        <pc:chgData name="JOHN BADJI" userId="fe21047b-f481-4f6d-b6a4-b84915979a00" providerId="ADAL" clId="{78F24054-E02B-4688-9774-5D9DAB6AEF89}" dt="2023-05-18T03:22:20.875" v="201" actId="20577"/>
        <pc:sldMkLst>
          <pc:docMk/>
          <pc:sldMk cId="2303579910" sldId="268"/>
        </pc:sldMkLst>
        <pc:spChg chg="mod">
          <ac:chgData name="JOHN BADJI" userId="fe21047b-f481-4f6d-b6a4-b84915979a00" providerId="ADAL" clId="{78F24054-E02B-4688-9774-5D9DAB6AEF89}" dt="2023-05-18T03:22:20.875" v="201" actId="20577"/>
          <ac:spMkLst>
            <pc:docMk/>
            <pc:sldMk cId="2303579910" sldId="268"/>
            <ac:spMk id="40" creationId="{9A0E1F8A-4258-71CC-93FF-4BED71F966F6}"/>
          </ac:spMkLst>
        </pc:spChg>
      </pc:sldChg>
      <pc:sldChg chg="addSp delSp modSp del mod modShow">
        <pc:chgData name="JOHN BADJI" userId="fe21047b-f481-4f6d-b6a4-b84915979a00" providerId="ADAL" clId="{78F24054-E02B-4688-9774-5D9DAB6AEF89}" dt="2023-05-19T01:28:41.109" v="244" actId="2696"/>
        <pc:sldMkLst>
          <pc:docMk/>
          <pc:sldMk cId="2499682613" sldId="269"/>
        </pc:sldMkLst>
        <pc:spChg chg="add del">
          <ac:chgData name="JOHN BADJI" userId="fe21047b-f481-4f6d-b6a4-b84915979a00" providerId="ADAL" clId="{78F24054-E02B-4688-9774-5D9DAB6AEF89}" dt="2023-05-19T01:21:39.823" v="205" actId="478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JOHN BADJI" userId="fe21047b-f481-4f6d-b6a4-b84915979a00" providerId="ADAL" clId="{78F24054-E02B-4688-9774-5D9DAB6AEF89}" dt="2023-05-19T01:21:39.823" v="205" actId="478"/>
          <ac:spMkLst>
            <pc:docMk/>
            <pc:sldMk cId="2499682613" sldId="269"/>
            <ac:spMk id="6" creationId="{D2D676AF-7443-976C-77E9-D1D59C087F1B}"/>
          </ac:spMkLst>
        </pc:spChg>
      </pc:sldChg>
      <pc:sldChg chg="delSp mod modNotesTx">
        <pc:chgData name="JOHN BADJI" userId="fe21047b-f481-4f6d-b6a4-b84915979a00" providerId="ADAL" clId="{78F24054-E02B-4688-9774-5D9DAB6AEF89}" dt="2023-05-19T17:17:58.801" v="488" actId="20577"/>
        <pc:sldMkLst>
          <pc:docMk/>
          <pc:sldMk cId="1056046905" sldId="272"/>
        </pc:sldMkLst>
        <pc:spChg chg="del">
          <ac:chgData name="JOHN BADJI" userId="fe21047b-f481-4f6d-b6a4-b84915979a00" providerId="ADAL" clId="{78F24054-E02B-4688-9774-5D9DAB6AEF89}" dt="2023-05-15T21:34:01.459" v="173" actId="478"/>
          <ac:spMkLst>
            <pc:docMk/>
            <pc:sldMk cId="1056046905" sldId="272"/>
            <ac:spMk id="4" creationId="{AF3C499E-E73B-BCC6-A6A4-B9737539FEAA}"/>
          </ac:spMkLst>
        </pc:spChg>
      </pc:sldChg>
      <pc:sldChg chg="delSp mod">
        <pc:chgData name="JOHN BADJI" userId="fe21047b-f481-4f6d-b6a4-b84915979a00" providerId="ADAL" clId="{78F24054-E02B-4688-9774-5D9DAB6AEF89}" dt="2023-05-15T21:34:04.358" v="174" actId="478"/>
        <pc:sldMkLst>
          <pc:docMk/>
          <pc:sldMk cId="3006058873" sldId="273"/>
        </pc:sldMkLst>
        <pc:spChg chg="del">
          <ac:chgData name="JOHN BADJI" userId="fe21047b-f481-4f6d-b6a4-b84915979a00" providerId="ADAL" clId="{78F24054-E02B-4688-9774-5D9DAB6AEF89}" dt="2023-05-15T21:34:04.358" v="174" actId="478"/>
          <ac:spMkLst>
            <pc:docMk/>
            <pc:sldMk cId="3006058873" sldId="273"/>
            <ac:spMk id="5" creationId="{ED02ACF9-D74D-6F61-FAE5-D5B7BBA40A22}"/>
          </ac:spMkLst>
        </pc:spChg>
      </pc:sldChg>
      <pc:sldChg chg="addSp delSp modSp mod chgLayout">
        <pc:chgData name="JOHN BADJI" userId="fe21047b-f481-4f6d-b6a4-b84915979a00" providerId="ADAL" clId="{78F24054-E02B-4688-9774-5D9DAB6AEF89}" dt="2023-05-15T21:34:06.983" v="175" actId="478"/>
        <pc:sldMkLst>
          <pc:docMk/>
          <pc:sldMk cId="2815472640" sldId="274"/>
        </pc:sldMkLst>
        <pc:spChg chg="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" creationId="{AD60BEB6-9F1E-30C5-819E-3BD7A1571DEB}"/>
          </ac:spMkLst>
        </pc:spChg>
        <pc:spChg chg="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4" creationId="{39C2C1ED-178D-A1F7-4C5A-DE1D50135A08}"/>
          </ac:spMkLst>
        </pc:spChg>
        <pc:spChg chg="del mod">
          <ac:chgData name="JOHN BADJI" userId="fe21047b-f481-4f6d-b6a4-b84915979a00" providerId="ADAL" clId="{78F24054-E02B-4688-9774-5D9DAB6AEF89}" dt="2023-05-15T21:34:06.983" v="175" actId="478"/>
          <ac:spMkLst>
            <pc:docMk/>
            <pc:sldMk cId="2815472640" sldId="274"/>
            <ac:spMk id="5" creationId="{D81CCDE3-E051-EDD3-3295-F2E717150E54}"/>
          </ac:spMkLst>
        </pc:spChg>
        <pc:spChg chg="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6" creationId="{A20C47A6-3D81-30F3-DF66-620ED3EEA49A}"/>
          </ac:spMkLst>
        </pc:spChg>
        <pc:spChg chg="add del 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1" creationId="{C8C53E0A-4FE7-4A36-1B1F-AA79EFCEEE1F}"/>
          </ac:spMkLst>
        </pc:spChg>
        <pc:spChg chg="add del 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3" creationId="{1B780593-1598-D6C1-DBCF-26A693B5864C}"/>
          </ac:spMkLst>
        </pc:spChg>
        <pc:spChg chg="add del 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5" creationId="{A88470C4-B58E-7A9F-76D2-832653C9F890}"/>
          </ac:spMkLst>
        </pc:spChg>
        <pc:spChg chg="add del 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7" creationId="{32DE679B-99E6-EDFF-9355-7776DAD718D2}"/>
          </ac:spMkLst>
        </pc:spChg>
        <pc:spChg chg="add del mod">
          <ac:chgData name="JOHN BADJI" userId="fe21047b-f481-4f6d-b6a4-b84915979a00" providerId="ADAL" clId="{78F24054-E02B-4688-9774-5D9DAB6AEF89}" dt="2023-05-15T20:35:35.213" v="4" actId="26606"/>
          <ac:spMkLst>
            <pc:docMk/>
            <pc:sldMk cId="2815472640" sldId="274"/>
            <ac:spMk id="29" creationId="{18EEFA7A-B7BC-B8A9-A30C-AB0FF9706C2F}"/>
          </ac:spMkLst>
        </pc:spChg>
        <pc:picChg chg="add mod ord modCrop">
          <ac:chgData name="JOHN BADJI" userId="fe21047b-f481-4f6d-b6a4-b84915979a00" providerId="ADAL" clId="{78F24054-E02B-4688-9774-5D9DAB6AEF89}" dt="2023-05-15T20:36:09.448" v="12" actId="14100"/>
          <ac:picMkLst>
            <pc:docMk/>
            <pc:sldMk cId="2815472640" sldId="274"/>
            <ac:picMk id="16" creationId="{C5050AA1-4F7B-2F04-6EAC-62E79AD70C83}"/>
          </ac:picMkLst>
        </pc:picChg>
      </pc:sldChg>
      <pc:sldChg chg="addSp delSp modSp mod modClrScheme chgLayout">
        <pc:chgData name="JOHN BADJI" userId="fe21047b-f481-4f6d-b6a4-b84915979a00" providerId="ADAL" clId="{78F24054-E02B-4688-9774-5D9DAB6AEF89}" dt="2023-05-21T17:33:05.343" v="504" actId="1440"/>
        <pc:sldMkLst>
          <pc:docMk/>
          <pc:sldMk cId="3541012919" sldId="275"/>
        </pc:sldMkLst>
        <pc:spChg chg="mod ord">
          <ac:chgData name="JOHN BADJI" userId="fe21047b-f481-4f6d-b6a4-b84915979a00" providerId="ADAL" clId="{78F24054-E02B-4688-9774-5D9DAB6AEF89}" dt="2023-05-15T21:34:29.429" v="178" actId="255"/>
          <ac:spMkLst>
            <pc:docMk/>
            <pc:sldMk cId="3541012919" sldId="275"/>
            <ac:spMk id="2" creationId="{C50111CC-E23B-F0B6-F6D4-08CC3ED1434F}"/>
          </ac:spMkLst>
        </pc:spChg>
        <pc:spChg chg="mod ord">
          <ac:chgData name="JOHN BADJI" userId="fe21047b-f481-4f6d-b6a4-b84915979a00" providerId="ADAL" clId="{78F24054-E02B-4688-9774-5D9DAB6AEF89}" dt="2023-05-15T20:55:12.227" v="166" actId="113"/>
          <ac:spMkLst>
            <pc:docMk/>
            <pc:sldMk cId="3541012919" sldId="275"/>
            <ac:spMk id="5" creationId="{E8DC3AF5-6FCA-6169-0651-8343020A6205}"/>
          </ac:spMkLst>
        </pc:spChg>
        <pc:spChg chg="mod ord">
          <ac:chgData name="JOHN BADJI" userId="fe21047b-f481-4f6d-b6a4-b84915979a00" providerId="ADAL" clId="{78F24054-E02B-4688-9774-5D9DAB6AEF89}" dt="2023-05-15T20:47:47.281" v="129" actId="700"/>
          <ac:spMkLst>
            <pc:docMk/>
            <pc:sldMk cId="3541012919" sldId="275"/>
            <ac:spMk id="6" creationId="{DB9DA363-94EA-58AD-28DA-68FB5D4FEFF0}"/>
          </ac:spMkLst>
        </pc:spChg>
        <pc:spChg chg="mod ord">
          <ac:chgData name="JOHN BADJI" userId="fe21047b-f481-4f6d-b6a4-b84915979a00" providerId="ADAL" clId="{78F24054-E02B-4688-9774-5D9DAB6AEF89}" dt="2023-05-15T20:47:47.281" v="129" actId="700"/>
          <ac:spMkLst>
            <pc:docMk/>
            <pc:sldMk cId="3541012919" sldId="275"/>
            <ac:spMk id="7" creationId="{6CCFCA2C-3E82-76FB-D36D-344B138C409C}"/>
          </ac:spMkLst>
        </pc:spChg>
        <pc:spChg chg="mod ord">
          <ac:chgData name="JOHN BADJI" userId="fe21047b-f481-4f6d-b6a4-b84915979a00" providerId="ADAL" clId="{78F24054-E02B-4688-9774-5D9DAB6AEF89}" dt="2023-05-15T20:47:47.281" v="129" actId="700"/>
          <ac:spMkLst>
            <pc:docMk/>
            <pc:sldMk cId="3541012919" sldId="275"/>
            <ac:spMk id="9" creationId="{BB80CB15-2009-D2F3-8672-8FBAAFEDFB81}"/>
          </ac:spMkLst>
        </pc:spChg>
        <pc:spChg chg="mod">
          <ac:chgData name="JOHN BADJI" userId="fe21047b-f481-4f6d-b6a4-b84915979a00" providerId="ADAL" clId="{78F24054-E02B-4688-9774-5D9DAB6AEF89}" dt="2023-05-15T20:55:03.228" v="164" actId="113"/>
          <ac:spMkLst>
            <pc:docMk/>
            <pc:sldMk cId="3541012919" sldId="275"/>
            <ac:spMk id="10" creationId="{05AE9103-0994-FAEC-4B5A-44F84FE6850C}"/>
          </ac:spMkLst>
        </pc:spChg>
        <pc:spChg chg="mod">
          <ac:chgData name="JOHN BADJI" userId="fe21047b-f481-4f6d-b6a4-b84915979a00" providerId="ADAL" clId="{78F24054-E02B-4688-9774-5D9DAB6AEF89}" dt="2023-05-15T20:55:20.126" v="168" actId="113"/>
          <ac:spMkLst>
            <pc:docMk/>
            <pc:sldMk cId="3541012919" sldId="275"/>
            <ac:spMk id="12" creationId="{BEDF93C1-3242-5136-1510-57A5249A6461}"/>
          </ac:spMkLst>
        </pc:spChg>
        <pc:spChg chg="del">
          <ac:chgData name="JOHN BADJI" userId="fe21047b-f481-4f6d-b6a4-b84915979a00" providerId="ADAL" clId="{78F24054-E02B-4688-9774-5D9DAB6AEF89}" dt="2023-05-15T20:46:14.852" v="114" actId="22"/>
          <ac:spMkLst>
            <pc:docMk/>
            <pc:sldMk cId="3541012919" sldId="275"/>
            <ac:spMk id="14" creationId="{A85EDF80-AAC1-993F-A6EC-37CD88F26989}"/>
          </ac:spMkLst>
        </pc:spChg>
        <pc:spChg chg="del mod">
          <ac:chgData name="JOHN BADJI" userId="fe21047b-f481-4f6d-b6a4-b84915979a00" providerId="ADAL" clId="{78F24054-E02B-4688-9774-5D9DAB6AEF89}" dt="2023-05-15T20:50:07.802" v="147" actId="478"/>
          <ac:spMkLst>
            <pc:docMk/>
            <pc:sldMk cId="3541012919" sldId="275"/>
            <ac:spMk id="16" creationId="{D6C65138-A838-A404-7521-2EA91B01AE2E}"/>
          </ac:spMkLst>
        </pc:spChg>
        <pc:spChg chg="del mod">
          <ac:chgData name="JOHN BADJI" userId="fe21047b-f481-4f6d-b6a4-b84915979a00" providerId="ADAL" clId="{78F24054-E02B-4688-9774-5D9DAB6AEF89}" dt="2023-05-15T20:49:33.752" v="139" actId="478"/>
          <ac:spMkLst>
            <pc:docMk/>
            <pc:sldMk cId="3541012919" sldId="275"/>
            <ac:spMk id="17" creationId="{401CD511-A56A-DEDC-5ED9-A9AD6635ED36}"/>
          </ac:spMkLst>
        </pc:spChg>
        <pc:spChg chg="add del mod">
          <ac:chgData name="JOHN BADJI" userId="fe21047b-f481-4f6d-b6a4-b84915979a00" providerId="ADAL" clId="{78F24054-E02B-4688-9774-5D9DAB6AEF89}" dt="2023-05-15T20:47:06.750" v="119" actId="22"/>
          <ac:spMkLst>
            <pc:docMk/>
            <pc:sldMk cId="3541012919" sldId="275"/>
            <ac:spMk id="24" creationId="{E24AB6C3-A976-88BF-8CC0-A511D7E22D65}"/>
          </ac:spMkLst>
        </pc:spChg>
        <pc:picChg chg="add del mod ord">
          <ac:chgData name="JOHN BADJI" userId="fe21047b-f481-4f6d-b6a4-b84915979a00" providerId="ADAL" clId="{78F24054-E02B-4688-9774-5D9DAB6AEF89}" dt="2023-05-15T20:46:43.930" v="117" actId="478"/>
          <ac:picMkLst>
            <pc:docMk/>
            <pc:sldMk cId="3541012919" sldId="275"/>
            <ac:picMk id="20" creationId="{83BDB370-59C3-A255-624F-5C8F8C8E53AC}"/>
          </ac:picMkLst>
        </pc:picChg>
        <pc:picChg chg="add del">
          <ac:chgData name="JOHN BADJI" userId="fe21047b-f481-4f6d-b6a4-b84915979a00" providerId="ADAL" clId="{78F24054-E02B-4688-9774-5D9DAB6AEF89}" dt="2023-05-15T20:46:17.253" v="116" actId="478"/>
          <ac:picMkLst>
            <pc:docMk/>
            <pc:sldMk cId="3541012919" sldId="275"/>
            <ac:picMk id="22" creationId="{D4865BDD-C41E-12BC-200F-9B3976A27624}"/>
          </ac:picMkLst>
        </pc:picChg>
        <pc:picChg chg="add mod ord">
          <ac:chgData name="JOHN BADJI" userId="fe21047b-f481-4f6d-b6a4-b84915979a00" providerId="ADAL" clId="{78F24054-E02B-4688-9774-5D9DAB6AEF89}" dt="2023-05-21T17:31:06.127" v="502" actId="1440"/>
          <ac:picMkLst>
            <pc:docMk/>
            <pc:sldMk cId="3541012919" sldId="275"/>
            <ac:picMk id="26" creationId="{A6409D17-6557-84BE-55AC-FC2CDF7808BC}"/>
          </ac:picMkLst>
        </pc:picChg>
        <pc:picChg chg="add del mod">
          <ac:chgData name="JOHN BADJI" userId="fe21047b-f481-4f6d-b6a4-b84915979a00" providerId="ADAL" clId="{78F24054-E02B-4688-9774-5D9DAB6AEF89}" dt="2023-05-15T20:52:04.176" v="148" actId="478"/>
          <ac:picMkLst>
            <pc:docMk/>
            <pc:sldMk cId="3541012919" sldId="275"/>
            <ac:picMk id="28" creationId="{4EA5CB87-8878-4FBC-1F55-0AC30104C7DF}"/>
          </ac:picMkLst>
        </pc:picChg>
        <pc:picChg chg="add mod">
          <ac:chgData name="JOHN BADJI" userId="fe21047b-f481-4f6d-b6a4-b84915979a00" providerId="ADAL" clId="{78F24054-E02B-4688-9774-5D9DAB6AEF89}" dt="2023-05-21T17:31:46.660" v="503" actId="1440"/>
          <ac:picMkLst>
            <pc:docMk/>
            <pc:sldMk cId="3541012919" sldId="275"/>
            <ac:picMk id="30" creationId="{AA8B5F0A-C6EC-950D-3F80-2F19EFEEA732}"/>
          </ac:picMkLst>
        </pc:picChg>
        <pc:picChg chg="add mod modCrop">
          <ac:chgData name="JOHN BADJI" userId="fe21047b-f481-4f6d-b6a4-b84915979a00" providerId="ADAL" clId="{78F24054-E02B-4688-9774-5D9DAB6AEF89}" dt="2023-05-21T17:33:05.343" v="504" actId="1440"/>
          <ac:picMkLst>
            <pc:docMk/>
            <pc:sldMk cId="3541012919" sldId="275"/>
            <ac:picMk id="32" creationId="{F5629207-867D-15D3-C7E3-195317F7E19C}"/>
          </ac:picMkLst>
        </pc:picChg>
      </pc:sldChg>
      <pc:sldChg chg="delSp mod">
        <pc:chgData name="JOHN BADJI" userId="fe21047b-f481-4f6d-b6a4-b84915979a00" providerId="ADAL" clId="{78F24054-E02B-4688-9774-5D9DAB6AEF89}" dt="2023-05-15T21:34:08.484" v="176" actId="478"/>
        <pc:sldMkLst>
          <pc:docMk/>
          <pc:sldMk cId="879688521" sldId="276"/>
        </pc:sldMkLst>
        <pc:spChg chg="del">
          <ac:chgData name="JOHN BADJI" userId="fe21047b-f481-4f6d-b6a4-b84915979a00" providerId="ADAL" clId="{78F24054-E02B-4688-9774-5D9DAB6AEF89}" dt="2023-05-15T21:34:08.484" v="176" actId="478"/>
          <ac:spMkLst>
            <pc:docMk/>
            <pc:sldMk cId="879688521" sldId="276"/>
            <ac:spMk id="16" creationId="{EAFA76FD-9543-CCE0-7998-5FFC5F611F8C}"/>
          </ac:spMkLst>
        </pc:spChg>
      </pc:sldChg>
      <pc:sldChg chg="delSp modSp mod">
        <pc:chgData name="JOHN BADJI" userId="fe21047b-f481-4f6d-b6a4-b84915979a00" providerId="ADAL" clId="{78F24054-E02B-4688-9774-5D9DAB6AEF89}" dt="2023-05-21T17:16:30.894" v="500"/>
        <pc:sldMkLst>
          <pc:docMk/>
          <pc:sldMk cId="4111226390" sldId="278"/>
        </pc:sldMkLst>
        <pc:spChg chg="del">
          <ac:chgData name="JOHN BADJI" userId="fe21047b-f481-4f6d-b6a4-b84915979a00" providerId="ADAL" clId="{78F24054-E02B-4688-9774-5D9DAB6AEF89}" dt="2023-05-15T21:34:10.733" v="177" actId="478"/>
          <ac:spMkLst>
            <pc:docMk/>
            <pc:sldMk cId="4111226390" sldId="278"/>
            <ac:spMk id="5" creationId="{4B776109-0D04-5A06-1C72-EFB3E79FB396}"/>
          </ac:spMkLst>
        </pc:spChg>
        <pc:spChg chg="mod">
          <ac:chgData name="JOHN BADJI" userId="fe21047b-f481-4f6d-b6a4-b84915979a00" providerId="ADAL" clId="{78F24054-E02B-4688-9774-5D9DAB6AEF89}" dt="2023-05-21T17:15:29.733" v="494" actId="20577"/>
          <ac:spMkLst>
            <pc:docMk/>
            <pc:sldMk cId="4111226390" sldId="278"/>
            <ac:spMk id="13" creationId="{3AD980D1-01A0-0DFF-3C65-6075039EBF0E}"/>
          </ac:spMkLst>
        </pc:spChg>
        <pc:spChg chg="mod">
          <ac:chgData name="JOHN BADJI" userId="fe21047b-f481-4f6d-b6a4-b84915979a00" providerId="ADAL" clId="{78F24054-E02B-4688-9774-5D9DAB6AEF89}" dt="2023-05-21T17:16:30.894" v="500"/>
          <ac:spMkLst>
            <pc:docMk/>
            <pc:sldMk cId="4111226390" sldId="278"/>
            <ac:spMk id="15" creationId="{8E9E5836-2906-7813-46E5-B951A45AD971}"/>
          </ac:spMkLst>
        </pc:spChg>
      </pc:sldChg>
      <pc:sldChg chg="addSp delSp modSp mod modNotesTx">
        <pc:chgData name="JOHN BADJI" userId="fe21047b-f481-4f6d-b6a4-b84915979a00" providerId="ADAL" clId="{78F24054-E02B-4688-9774-5D9DAB6AEF89}" dt="2023-05-19T14:53:44.583" v="452" actId="313"/>
        <pc:sldMkLst>
          <pc:docMk/>
          <pc:sldMk cId="4117626348" sldId="279"/>
        </pc:sldMkLst>
        <pc:spChg chg="del">
          <ac:chgData name="JOHN BADJI" userId="fe21047b-f481-4f6d-b6a4-b84915979a00" providerId="ADAL" clId="{78F24054-E02B-4688-9774-5D9DAB6AEF89}" dt="2023-05-15T20:43:32.078" v="45" actId="478"/>
          <ac:spMkLst>
            <pc:docMk/>
            <pc:sldMk cId="4117626348" sldId="279"/>
            <ac:spMk id="12" creationId="{62A10894-5078-43F3-CD02-E72A93293F83}"/>
          </ac:spMkLst>
        </pc:spChg>
        <pc:spChg chg="mod">
          <ac:chgData name="JOHN BADJI" userId="fe21047b-f481-4f6d-b6a4-b84915979a00" providerId="ADAL" clId="{78F24054-E02B-4688-9774-5D9DAB6AEF89}" dt="2023-05-15T20:43:49.429" v="65" actId="20577"/>
          <ac:spMkLst>
            <pc:docMk/>
            <pc:sldMk cId="4117626348" sldId="279"/>
            <ac:spMk id="20" creationId="{8507C76B-8685-205D-1F5C-9036AFA5DED4}"/>
          </ac:spMkLst>
        </pc:spChg>
        <pc:spChg chg="del">
          <ac:chgData name="JOHN BADJI" userId="fe21047b-f481-4f6d-b6a4-b84915979a00" providerId="ADAL" clId="{78F24054-E02B-4688-9774-5D9DAB6AEF89}" dt="2023-05-15T20:38:45.352" v="17" actId="22"/>
          <ac:spMkLst>
            <pc:docMk/>
            <pc:sldMk cId="4117626348" sldId="279"/>
            <ac:spMk id="22" creationId="{5BD2B7DE-53E1-BD39-DDE5-9B4E98ADCED1}"/>
          </ac:spMkLst>
        </pc:spChg>
        <pc:spChg chg="mod">
          <ac:chgData name="JOHN BADJI" userId="fe21047b-f481-4f6d-b6a4-b84915979a00" providerId="ADAL" clId="{78F24054-E02B-4688-9774-5D9DAB6AEF89}" dt="2023-05-15T20:43:56.953" v="73" actId="20577"/>
          <ac:spMkLst>
            <pc:docMk/>
            <pc:sldMk cId="4117626348" sldId="279"/>
            <ac:spMk id="24" creationId="{50E924D9-D60B-EC97-D0FA-C100D6FAF3E0}"/>
          </ac:spMkLst>
        </pc:spChg>
        <pc:spChg chg="del">
          <ac:chgData name="JOHN BADJI" userId="fe21047b-f481-4f6d-b6a4-b84915979a00" providerId="ADAL" clId="{78F24054-E02B-4688-9774-5D9DAB6AEF89}" dt="2023-05-15T20:41:55.884" v="34" actId="22"/>
          <ac:spMkLst>
            <pc:docMk/>
            <pc:sldMk cId="4117626348" sldId="279"/>
            <ac:spMk id="26" creationId="{380D37CA-75FF-9CBB-439B-26C031978D53}"/>
          </ac:spMkLst>
        </pc:spChg>
        <pc:spChg chg="mod">
          <ac:chgData name="JOHN BADJI" userId="fe21047b-f481-4f6d-b6a4-b84915979a00" providerId="ADAL" clId="{78F24054-E02B-4688-9774-5D9DAB6AEF89}" dt="2023-05-15T20:44:03.228" v="89" actId="20577"/>
          <ac:spMkLst>
            <pc:docMk/>
            <pc:sldMk cId="4117626348" sldId="279"/>
            <ac:spMk id="28" creationId="{6560AB36-7EB6-62FB-F434-F13EFABEB2BF}"/>
          </ac:spMkLst>
        </pc:spChg>
        <pc:spChg chg="del">
          <ac:chgData name="JOHN BADJI" userId="fe21047b-f481-4f6d-b6a4-b84915979a00" providerId="ADAL" clId="{78F24054-E02B-4688-9774-5D9DAB6AEF89}" dt="2023-05-15T20:42:40.175" v="37" actId="22"/>
          <ac:spMkLst>
            <pc:docMk/>
            <pc:sldMk cId="4117626348" sldId="279"/>
            <ac:spMk id="30" creationId="{66EDB890-7C13-FB66-ECB2-FC0546DDF5F8}"/>
          </ac:spMkLst>
        </pc:spChg>
        <pc:picChg chg="add mod ord modCrop">
          <ac:chgData name="JOHN BADJI" userId="fe21047b-f481-4f6d-b6a4-b84915979a00" providerId="ADAL" clId="{78F24054-E02B-4688-9774-5D9DAB6AEF89}" dt="2023-05-15T20:41:16.829" v="33" actId="14100"/>
          <ac:picMkLst>
            <pc:docMk/>
            <pc:sldMk cId="4117626348" sldId="279"/>
            <ac:picMk id="15" creationId="{EA370FE2-C86C-E5F2-6C17-F3F959AB7996}"/>
          </ac:picMkLst>
        </pc:picChg>
        <pc:picChg chg="add mod ord">
          <ac:chgData name="JOHN BADJI" userId="fe21047b-f481-4f6d-b6a4-b84915979a00" providerId="ADAL" clId="{78F24054-E02B-4688-9774-5D9DAB6AEF89}" dt="2023-05-15T20:41:55.884" v="34" actId="22"/>
          <ac:picMkLst>
            <pc:docMk/>
            <pc:sldMk cId="4117626348" sldId="279"/>
            <ac:picMk id="17" creationId="{D3B97E34-6E94-6C96-3AAD-76F09EA8BEE0}"/>
          </ac:picMkLst>
        </pc:picChg>
        <pc:picChg chg="add mod">
          <ac:chgData name="JOHN BADJI" userId="fe21047b-f481-4f6d-b6a4-b84915979a00" providerId="ADAL" clId="{78F24054-E02B-4688-9774-5D9DAB6AEF89}" dt="2023-05-15T20:42:05.440" v="36" actId="14100"/>
          <ac:picMkLst>
            <pc:docMk/>
            <pc:sldMk cId="4117626348" sldId="279"/>
            <ac:picMk id="21" creationId="{00424145-6D9F-B586-09E5-3B4810E23D0B}"/>
          </ac:picMkLst>
        </pc:picChg>
        <pc:picChg chg="add mod ord modCrop">
          <ac:chgData name="JOHN BADJI" userId="fe21047b-f481-4f6d-b6a4-b84915979a00" providerId="ADAL" clId="{78F24054-E02B-4688-9774-5D9DAB6AEF89}" dt="2023-05-15T20:43:23.458" v="44" actId="14100"/>
          <ac:picMkLst>
            <pc:docMk/>
            <pc:sldMk cId="4117626348" sldId="279"/>
            <ac:picMk id="25" creationId="{359D5123-1543-DBD5-1325-190625394F31}"/>
          </ac:picMkLst>
        </pc:picChg>
        <pc:picChg chg="add del">
          <ac:chgData name="JOHN BADJI" userId="fe21047b-f481-4f6d-b6a4-b84915979a00" providerId="ADAL" clId="{78F24054-E02B-4688-9774-5D9DAB6AEF89}" dt="2023-05-15T20:42:45.680" v="39" actId="22"/>
          <ac:picMkLst>
            <pc:docMk/>
            <pc:sldMk cId="4117626348" sldId="279"/>
            <ac:picMk id="29" creationId="{F52A553C-D5EE-CE04-0701-F033FCA2BCC6}"/>
          </ac:picMkLst>
        </pc:picChg>
      </pc:sldChg>
      <pc:sldChg chg="modSp mod">
        <pc:chgData name="JOHN BADJI" userId="fe21047b-f481-4f6d-b6a4-b84915979a00" providerId="ADAL" clId="{78F24054-E02B-4688-9774-5D9DAB6AEF89}" dt="2023-05-21T17:24:02.219" v="501" actId="14100"/>
        <pc:sldMkLst>
          <pc:docMk/>
          <pc:sldMk cId="3436732312" sldId="280"/>
        </pc:sldMkLst>
        <pc:spChg chg="mod">
          <ac:chgData name="JOHN BADJI" userId="fe21047b-f481-4f6d-b6a4-b84915979a00" providerId="ADAL" clId="{78F24054-E02B-4688-9774-5D9DAB6AEF89}" dt="2023-05-19T14:57:21.806" v="466" actId="20577"/>
          <ac:spMkLst>
            <pc:docMk/>
            <pc:sldMk cId="3436732312" sldId="280"/>
            <ac:spMk id="22" creationId="{E5028005-B52D-3AD8-1C17-96BFD63DD843}"/>
          </ac:spMkLst>
        </pc:spChg>
        <pc:grpChg chg="mod">
          <ac:chgData name="JOHN BADJI" userId="fe21047b-f481-4f6d-b6a4-b84915979a00" providerId="ADAL" clId="{78F24054-E02B-4688-9774-5D9DAB6AEF89}" dt="2023-05-21T17:24:02.219" v="501" actId="14100"/>
          <ac:grpSpMkLst>
            <pc:docMk/>
            <pc:sldMk cId="3436732312" sldId="280"/>
            <ac:grpSpMk id="7" creationId="{C35FCD1E-9B4D-2688-95AB-658EB325FD44}"/>
          </ac:grpSpMkLst>
        </pc:grpChg>
      </pc:sldChg>
      <pc:sldChg chg="addSp delSp modSp mod">
        <pc:chgData name="JOHN BADJI" userId="fe21047b-f481-4f6d-b6a4-b84915979a00" providerId="ADAL" clId="{78F24054-E02B-4688-9774-5D9DAB6AEF89}" dt="2023-05-15T20:36:52.482" v="16" actId="478"/>
        <pc:sldMkLst>
          <pc:docMk/>
          <pc:sldMk cId="3727845143" sldId="281"/>
        </pc:sldMkLst>
        <pc:spChg chg="del">
          <ac:chgData name="JOHN BADJI" userId="fe21047b-f481-4f6d-b6a4-b84915979a00" providerId="ADAL" clId="{78F24054-E02B-4688-9774-5D9DAB6AEF89}" dt="2023-05-15T20:36:52.482" v="16" actId="478"/>
          <ac:spMkLst>
            <pc:docMk/>
            <pc:sldMk cId="3727845143" sldId="281"/>
            <ac:spMk id="12" creationId="{722EB7AC-6394-5F4A-3561-282E44035AB3}"/>
          </ac:spMkLst>
        </pc:spChg>
        <pc:picChg chg="add mod">
          <ac:chgData name="JOHN BADJI" userId="fe21047b-f481-4f6d-b6a4-b84915979a00" providerId="ADAL" clId="{78F24054-E02B-4688-9774-5D9DAB6AEF89}" dt="2023-05-15T20:36:43.968" v="15" actId="962"/>
          <ac:picMkLst>
            <pc:docMk/>
            <pc:sldMk cId="3727845143" sldId="281"/>
            <ac:picMk id="15" creationId="{59ACA94A-83D7-E560-4239-5ABDE7389C0D}"/>
          </ac:picMkLst>
        </pc:picChg>
      </pc:sldChg>
      <pc:sldChg chg="modSp mod">
        <pc:chgData name="JOHN BADJI" userId="fe21047b-f481-4f6d-b6a4-b84915979a00" providerId="ADAL" clId="{78F24054-E02B-4688-9774-5D9DAB6AEF89}" dt="2023-05-21T17:36:18.960" v="528" actId="20577"/>
        <pc:sldMkLst>
          <pc:docMk/>
          <pc:sldMk cId="3991411781" sldId="282"/>
        </pc:sldMkLst>
        <pc:spChg chg="mod">
          <ac:chgData name="JOHN BADJI" userId="fe21047b-f481-4f6d-b6a4-b84915979a00" providerId="ADAL" clId="{78F24054-E02B-4688-9774-5D9DAB6AEF89}" dt="2023-05-21T17:36:18.960" v="528" actId="20577"/>
          <ac:spMkLst>
            <pc:docMk/>
            <pc:sldMk cId="3991411781" sldId="282"/>
            <ac:spMk id="4" creationId="{E2B58010-9E1E-901F-6206-46B3D499C6FE}"/>
          </ac:spMkLst>
        </pc:spChg>
      </pc:sldChg>
      <pc:sldChg chg="modSp mod">
        <pc:chgData name="JOHN BADJI" userId="fe21047b-f481-4f6d-b6a4-b84915979a00" providerId="ADAL" clId="{78F24054-E02B-4688-9774-5D9DAB6AEF89}" dt="2023-05-19T01:39:02.761" v="381" actId="27636"/>
        <pc:sldMkLst>
          <pc:docMk/>
          <pc:sldMk cId="2885271348" sldId="288"/>
        </pc:sldMkLst>
        <pc:spChg chg="mod">
          <ac:chgData name="JOHN BADJI" userId="fe21047b-f481-4f6d-b6a4-b84915979a00" providerId="ADAL" clId="{78F24054-E02B-4688-9774-5D9DAB6AEF89}" dt="2023-05-19T01:39:02.761" v="381" actId="27636"/>
          <ac:spMkLst>
            <pc:docMk/>
            <pc:sldMk cId="2885271348" sldId="288"/>
            <ac:spMk id="8" creationId="{68EDAB24-49C6-EBD7-BF6A-B99964FC37D0}"/>
          </ac:spMkLst>
        </pc:spChg>
      </pc:sldChg>
      <pc:sldChg chg="modSp mod">
        <pc:chgData name="JOHN BADJI" userId="fe21047b-f481-4f6d-b6a4-b84915979a00" providerId="ADAL" clId="{78F24054-E02B-4688-9774-5D9DAB6AEF89}" dt="2023-05-19T01:37:33.654" v="366" actId="20577"/>
        <pc:sldMkLst>
          <pc:docMk/>
          <pc:sldMk cId="4111561611" sldId="289"/>
        </pc:sldMkLst>
        <pc:spChg chg="mod">
          <ac:chgData name="JOHN BADJI" userId="fe21047b-f481-4f6d-b6a4-b84915979a00" providerId="ADAL" clId="{78F24054-E02B-4688-9774-5D9DAB6AEF89}" dt="2023-05-19T01:37:33.654" v="366" actId="20577"/>
          <ac:spMkLst>
            <pc:docMk/>
            <pc:sldMk cId="4111561611" sldId="289"/>
            <ac:spMk id="9" creationId="{051FCBB2-B690-FDC1-B613-CF333F621D34}"/>
          </ac:spMkLst>
        </pc:spChg>
      </pc:sldChg>
      <pc:sldChg chg="addSp delSp modSp new mod">
        <pc:chgData name="JOHN BADJI" userId="fe21047b-f481-4f6d-b6a4-b84915979a00" providerId="ADAL" clId="{78F24054-E02B-4688-9774-5D9DAB6AEF89}" dt="2023-05-19T01:23:21.270" v="225" actId="1076"/>
        <pc:sldMkLst>
          <pc:docMk/>
          <pc:sldMk cId="2555726749" sldId="290"/>
        </pc:sldMkLst>
        <pc:spChg chg="del">
          <ac:chgData name="JOHN BADJI" userId="fe21047b-f481-4f6d-b6a4-b84915979a00" providerId="ADAL" clId="{78F24054-E02B-4688-9774-5D9DAB6AEF89}" dt="2023-05-19T01:22:19.569" v="208" actId="478"/>
          <ac:spMkLst>
            <pc:docMk/>
            <pc:sldMk cId="2555726749" sldId="290"/>
            <ac:spMk id="2" creationId="{319ACED7-9D8C-CF77-D10D-45155F2141DE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3" creationId="{A28D64E4-9FA1-B6E9-8D7A-F34BB2FFB710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4" creationId="{3F473386-481A-54C0-3DCF-30FBA7853020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5" creationId="{E445FFD4-DC36-7D08-1C08-11EA897BD22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6" creationId="{CE616C6F-2069-7B45-8E96-C42F585E6D89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7" creationId="{3E86D3E7-09F7-2B78-B038-B94A8021F149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8" creationId="{A71B55DA-109C-61AA-74E1-B542DA950104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9" creationId="{B2EE35CA-FE79-F780-F6D6-1447206C0148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0" creationId="{86EA8D95-8D48-B985-322D-EB3F9019C309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1" creationId="{30AC2329-7857-0888-341E-B7C62C2F9BB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2" creationId="{D7DE35A4-E5C6-77C1-6A3C-E21225E9F99F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3" creationId="{AF094883-5636-97C9-A9A4-F24D985F2031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4" creationId="{68767E30-9CAF-3DF0-CD47-488C3B1CC3E7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5" creationId="{7D32C8DF-449E-B27C-E29B-20E383E38F3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6" creationId="{0BE30BB2-EE36-92FE-2371-466F3829D197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7" creationId="{BE6C572C-7181-18B4-8F53-F9000A6A5C9B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8" creationId="{2B98733E-7A77-CA4F-6C1A-A5F8003BF39D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19" creationId="{A6130597-461E-F1D8-C11D-3EE9503A811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0" creationId="{42673810-0D94-F499-D0B1-D827F2AECFF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1" creationId="{513B5A87-DC78-E0F7-46E7-8DA42B815445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2" creationId="{7E2FE9E7-2AA2-8DF7-7AB7-9C8E66F89754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3" creationId="{1D03DC2A-D02C-0AAE-AA14-1DED838E8D5C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4" creationId="{52F67D48-ED9A-254B-896D-64E566CCE668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5" creationId="{57BB1788-B5A4-3EC3-8F15-B1C5AF40BB5C}"/>
          </ac:spMkLst>
        </pc:spChg>
        <pc:spChg chg="del">
          <ac:chgData name="JOHN BADJI" userId="fe21047b-f481-4f6d-b6a4-b84915979a00" providerId="ADAL" clId="{78F24054-E02B-4688-9774-5D9DAB6AEF89}" dt="2023-05-19T01:22:22.844" v="209" actId="478"/>
          <ac:spMkLst>
            <pc:docMk/>
            <pc:sldMk cId="2555726749" sldId="290"/>
            <ac:spMk id="26" creationId="{F490AE51-17B8-6A6A-1367-384765CFA8B1}"/>
          </ac:spMkLst>
        </pc:spChg>
        <pc:spChg chg="del">
          <ac:chgData name="JOHN BADJI" userId="fe21047b-f481-4f6d-b6a4-b84915979a00" providerId="ADAL" clId="{78F24054-E02B-4688-9774-5D9DAB6AEF89}" dt="2023-05-19T01:22:27.343" v="210" actId="478"/>
          <ac:spMkLst>
            <pc:docMk/>
            <pc:sldMk cId="2555726749" sldId="290"/>
            <ac:spMk id="28" creationId="{2B71F986-396A-0676-F904-19BBB0A866DF}"/>
          </ac:spMkLst>
        </pc:spChg>
        <pc:picChg chg="add mod">
          <ac:chgData name="JOHN BADJI" userId="fe21047b-f481-4f6d-b6a4-b84915979a00" providerId="ADAL" clId="{78F24054-E02B-4688-9774-5D9DAB6AEF89}" dt="2023-05-19T01:23:11.864" v="224" actId="1076"/>
          <ac:picMkLst>
            <pc:docMk/>
            <pc:sldMk cId="2555726749" sldId="290"/>
            <ac:picMk id="31" creationId="{72B0AC0F-F5AC-32FA-5E9A-037398A16371}"/>
          </ac:picMkLst>
        </pc:picChg>
        <pc:picChg chg="add mod">
          <ac:chgData name="JOHN BADJI" userId="fe21047b-f481-4f6d-b6a4-b84915979a00" providerId="ADAL" clId="{78F24054-E02B-4688-9774-5D9DAB6AEF89}" dt="2023-05-19T01:23:21.270" v="225" actId="1076"/>
          <ac:picMkLst>
            <pc:docMk/>
            <pc:sldMk cId="2555726749" sldId="290"/>
            <ac:picMk id="33" creationId="{977F91A7-3A86-A6B9-D829-F3B05F054AED}"/>
          </ac:picMkLst>
        </pc:picChg>
        <pc:picChg chg="add mod">
          <ac:chgData name="JOHN BADJI" userId="fe21047b-f481-4f6d-b6a4-b84915979a00" providerId="ADAL" clId="{78F24054-E02B-4688-9774-5D9DAB6AEF89}" dt="2023-05-19T01:23:08.479" v="222" actId="962"/>
          <ac:picMkLst>
            <pc:docMk/>
            <pc:sldMk cId="2555726749" sldId="290"/>
            <ac:picMk id="35" creationId="{86482D69-9C34-9BB6-3C32-A38AC692AAF8}"/>
          </ac:picMkLst>
        </pc:picChg>
      </pc:sldChg>
      <pc:sldChg chg="addSp delSp modSp new mod modAnim">
        <pc:chgData name="JOHN BADJI" userId="fe21047b-f481-4f6d-b6a4-b84915979a00" providerId="ADAL" clId="{78F24054-E02B-4688-9774-5D9DAB6AEF89}" dt="2023-05-19T01:30:56.539" v="300" actId="20577"/>
        <pc:sldMkLst>
          <pc:docMk/>
          <pc:sldMk cId="2028651283" sldId="291"/>
        </pc:sldMkLst>
        <pc:spChg chg="del">
          <ac:chgData name="JOHN BADJI" userId="fe21047b-f481-4f6d-b6a4-b84915979a00" providerId="ADAL" clId="{78F24054-E02B-4688-9774-5D9DAB6AEF89}" dt="2023-05-19T01:26:02.068" v="227" actId="478"/>
          <ac:spMkLst>
            <pc:docMk/>
            <pc:sldMk cId="2028651283" sldId="291"/>
            <ac:spMk id="2" creationId="{B83B4D17-788B-6585-8EBD-85A305361135}"/>
          </ac:spMkLst>
        </pc:spChg>
        <pc:spChg chg="del">
          <ac:chgData name="JOHN BADJI" userId="fe21047b-f481-4f6d-b6a4-b84915979a00" providerId="ADAL" clId="{78F24054-E02B-4688-9774-5D9DAB6AEF89}" dt="2023-05-19T01:26:03.742" v="228" actId="478"/>
          <ac:spMkLst>
            <pc:docMk/>
            <pc:sldMk cId="2028651283" sldId="291"/>
            <ac:spMk id="3" creationId="{FB4D1622-405F-BA2B-0A2C-C124334566E3}"/>
          </ac:spMkLst>
        </pc:spChg>
        <pc:spChg chg="del">
          <ac:chgData name="JOHN BADJI" userId="fe21047b-f481-4f6d-b6a4-b84915979a00" providerId="ADAL" clId="{78F24054-E02B-4688-9774-5D9DAB6AEF89}" dt="2023-05-19T01:26:05.792" v="229" actId="478"/>
          <ac:spMkLst>
            <pc:docMk/>
            <pc:sldMk cId="2028651283" sldId="291"/>
            <ac:spMk id="5" creationId="{F3DC77D1-5EE6-2C9C-F3A5-2BB80B6B3595}"/>
          </ac:spMkLst>
        </pc:spChg>
        <pc:spChg chg="add mod">
          <ac:chgData name="JOHN BADJI" userId="fe21047b-f481-4f6d-b6a4-b84915979a00" providerId="ADAL" clId="{78F24054-E02B-4688-9774-5D9DAB6AEF89}" dt="2023-05-19T01:30:56.539" v="300" actId="20577"/>
          <ac:spMkLst>
            <pc:docMk/>
            <pc:sldMk cId="2028651283" sldId="291"/>
            <ac:spMk id="8" creationId="{457A8E4B-352B-6B1E-B672-8E3150642C8D}"/>
          </ac:spMkLst>
        </pc:spChg>
        <pc:picChg chg="add mod">
          <ac:chgData name="JOHN BADJI" userId="fe21047b-f481-4f6d-b6a4-b84915979a00" providerId="ADAL" clId="{78F24054-E02B-4688-9774-5D9DAB6AEF89}" dt="2023-05-19T01:28:25.580" v="243" actId="1076"/>
          <ac:picMkLst>
            <pc:docMk/>
            <pc:sldMk cId="2028651283" sldId="291"/>
            <ac:picMk id="7" creationId="{B6483CE5-0918-AA74-00E5-2D77DCBAE45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62225-679D-4946-9563-44692367ECE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77CE92-3CAE-4932-978E-DCB1B5A9A241}">
      <dgm:prSet/>
      <dgm:spPr/>
      <dgm:t>
        <a:bodyPr/>
        <a:lstStyle/>
        <a:p>
          <a:pPr>
            <a:defRPr cap="all"/>
          </a:pPr>
          <a:r>
            <a:rPr lang="en-US"/>
            <a:t>The progress checker was necessary to display event messages.</a:t>
          </a:r>
        </a:p>
      </dgm:t>
    </dgm:pt>
    <dgm:pt modelId="{24D46004-5501-4FA8-BD2B-F54188485FBB}" type="parTrans" cxnId="{2D6CB1D1-2186-4B55-B21F-FE2C923B1334}">
      <dgm:prSet/>
      <dgm:spPr/>
      <dgm:t>
        <a:bodyPr/>
        <a:lstStyle/>
        <a:p>
          <a:endParaRPr lang="en-US"/>
        </a:p>
      </dgm:t>
    </dgm:pt>
    <dgm:pt modelId="{03DF9B0D-D7A2-43B5-9487-BB4005293D92}" type="sibTrans" cxnId="{2D6CB1D1-2186-4B55-B21F-FE2C923B1334}">
      <dgm:prSet/>
      <dgm:spPr/>
      <dgm:t>
        <a:bodyPr/>
        <a:lstStyle/>
        <a:p>
          <a:endParaRPr lang="en-US"/>
        </a:p>
      </dgm:t>
    </dgm:pt>
    <dgm:pt modelId="{F4D185B2-67A8-482A-8D7D-E72DEF0A604D}">
      <dgm:prSet/>
      <dgm:spPr/>
      <dgm:t>
        <a:bodyPr/>
        <a:lstStyle/>
        <a:p>
          <a:pPr>
            <a:defRPr cap="all"/>
          </a:pPr>
          <a:r>
            <a:rPr lang="en-US"/>
            <a:t>"Track progress" was defined to enable the progress checker to react to a new position.</a:t>
          </a:r>
        </a:p>
      </dgm:t>
    </dgm:pt>
    <dgm:pt modelId="{CC50DC79-F8BB-465D-896A-C9B61E8477A2}" type="parTrans" cxnId="{86F7D4E5-7564-4717-8159-12EB2C348CE1}">
      <dgm:prSet/>
      <dgm:spPr/>
      <dgm:t>
        <a:bodyPr/>
        <a:lstStyle/>
        <a:p>
          <a:endParaRPr lang="en-US"/>
        </a:p>
      </dgm:t>
    </dgm:pt>
    <dgm:pt modelId="{CC8738B5-D6EF-4D2F-953A-F714F4F03F0A}" type="sibTrans" cxnId="{86F7D4E5-7564-4717-8159-12EB2C348CE1}">
      <dgm:prSet/>
      <dgm:spPr/>
      <dgm:t>
        <a:bodyPr/>
        <a:lstStyle/>
        <a:p>
          <a:endParaRPr lang="en-US"/>
        </a:p>
      </dgm:t>
    </dgm:pt>
    <dgm:pt modelId="{A6497F93-5287-43A1-AF28-65FE0445CA6F}">
      <dgm:prSet/>
      <dgm:spPr/>
      <dgm:t>
        <a:bodyPr/>
        <a:lstStyle/>
        <a:p>
          <a:pPr>
            <a:defRPr cap="all"/>
          </a:pPr>
          <a:r>
            <a:rPr lang="en-US"/>
            <a:t>It tracks progress using a distance formula to calculate the distance from previous positions.</a:t>
          </a:r>
        </a:p>
      </dgm:t>
    </dgm:pt>
    <dgm:pt modelId="{634297BC-8BF8-4A31-8FC6-592F48F37B3C}" type="parTrans" cxnId="{9E741A95-1BE8-4459-9025-57AD23A4F47A}">
      <dgm:prSet/>
      <dgm:spPr/>
      <dgm:t>
        <a:bodyPr/>
        <a:lstStyle/>
        <a:p>
          <a:endParaRPr lang="en-US"/>
        </a:p>
      </dgm:t>
    </dgm:pt>
    <dgm:pt modelId="{0F18262A-EBE8-4667-95AF-8FB504A8619D}" type="sibTrans" cxnId="{9E741A95-1BE8-4459-9025-57AD23A4F47A}">
      <dgm:prSet/>
      <dgm:spPr/>
      <dgm:t>
        <a:bodyPr/>
        <a:lstStyle/>
        <a:p>
          <a:endParaRPr lang="en-US"/>
        </a:p>
      </dgm:t>
    </dgm:pt>
    <dgm:pt modelId="{CE7476A9-B643-4F75-8538-BF7071085863}">
      <dgm:prSet/>
      <dgm:spPr/>
      <dgm:t>
        <a:bodyPr/>
        <a:lstStyle/>
        <a:p>
          <a:pPr rtl="0">
            <a:defRPr cap="all"/>
          </a:pPr>
          <a:r>
            <a:rPr lang="en-US"/>
            <a:t>The computed data is</a:t>
          </a:r>
          <a:r>
            <a:rPr lang="en-US">
              <a:latin typeface="Tenorite"/>
            </a:rPr>
            <a:t> then recorded</a:t>
          </a:r>
          <a:r>
            <a:rPr lang="en-US"/>
            <a:t> to determine if an object has moved.</a:t>
          </a:r>
        </a:p>
      </dgm:t>
    </dgm:pt>
    <dgm:pt modelId="{8809668D-E256-4318-A935-FA9E297A6F59}" type="parTrans" cxnId="{E6DF4D79-9539-4AB0-A30B-C9E8D3039DE6}">
      <dgm:prSet/>
      <dgm:spPr/>
      <dgm:t>
        <a:bodyPr/>
        <a:lstStyle/>
        <a:p>
          <a:endParaRPr lang="en-US"/>
        </a:p>
      </dgm:t>
    </dgm:pt>
    <dgm:pt modelId="{8FE40BB6-23E9-4292-8096-60B3455A22A9}" type="sibTrans" cxnId="{E6DF4D79-9539-4AB0-A30B-C9E8D3039DE6}">
      <dgm:prSet/>
      <dgm:spPr/>
      <dgm:t>
        <a:bodyPr/>
        <a:lstStyle/>
        <a:p>
          <a:endParaRPr lang="en-US"/>
        </a:p>
      </dgm:t>
    </dgm:pt>
    <dgm:pt modelId="{49B1456D-DB30-439D-A918-6837FE80B683}" type="pres">
      <dgm:prSet presAssocID="{E3862225-679D-4946-9563-44692367ECE6}" presName="root" presStyleCnt="0">
        <dgm:presLayoutVars>
          <dgm:dir/>
          <dgm:resizeHandles val="exact"/>
        </dgm:presLayoutVars>
      </dgm:prSet>
      <dgm:spPr/>
    </dgm:pt>
    <dgm:pt modelId="{753A18C9-F1C8-4EF5-A0DA-D73B9FCC6FE1}" type="pres">
      <dgm:prSet presAssocID="{EA77CE92-3CAE-4932-978E-DCB1B5A9A241}" presName="compNode" presStyleCnt="0"/>
      <dgm:spPr/>
    </dgm:pt>
    <dgm:pt modelId="{9F1FD58B-9421-46F1-A9CE-C2684E8BFB64}" type="pres">
      <dgm:prSet presAssocID="{EA77CE92-3CAE-4932-978E-DCB1B5A9A241}" presName="iconBgRect" presStyleLbl="bgShp" presStyleIdx="0" presStyleCnt="4"/>
      <dgm:spPr/>
    </dgm:pt>
    <dgm:pt modelId="{AFDFE98D-1C42-466F-8F61-38C60C798367}" type="pres">
      <dgm:prSet presAssocID="{EA77CE92-3CAE-4932-978E-DCB1B5A9A2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80D113F-B520-49C9-A6F0-53757B1E73AD}" type="pres">
      <dgm:prSet presAssocID="{EA77CE92-3CAE-4932-978E-DCB1B5A9A241}" presName="spaceRect" presStyleCnt="0"/>
      <dgm:spPr/>
    </dgm:pt>
    <dgm:pt modelId="{9182054E-B9C5-49EB-9284-878694B7E72B}" type="pres">
      <dgm:prSet presAssocID="{EA77CE92-3CAE-4932-978E-DCB1B5A9A241}" presName="textRect" presStyleLbl="revTx" presStyleIdx="0" presStyleCnt="4">
        <dgm:presLayoutVars>
          <dgm:chMax val="1"/>
          <dgm:chPref val="1"/>
        </dgm:presLayoutVars>
      </dgm:prSet>
      <dgm:spPr/>
    </dgm:pt>
    <dgm:pt modelId="{A4FA9AC6-A084-42C1-92FF-8100B8DD9164}" type="pres">
      <dgm:prSet presAssocID="{03DF9B0D-D7A2-43B5-9487-BB4005293D92}" presName="sibTrans" presStyleCnt="0"/>
      <dgm:spPr/>
    </dgm:pt>
    <dgm:pt modelId="{0F7AA803-4707-42D2-B40F-896438D7F788}" type="pres">
      <dgm:prSet presAssocID="{F4D185B2-67A8-482A-8D7D-E72DEF0A604D}" presName="compNode" presStyleCnt="0"/>
      <dgm:spPr/>
    </dgm:pt>
    <dgm:pt modelId="{F866F8B7-8BDB-4D6B-97BD-1ED552D951F9}" type="pres">
      <dgm:prSet presAssocID="{F4D185B2-67A8-482A-8D7D-E72DEF0A604D}" presName="iconBgRect" presStyleLbl="bgShp" presStyleIdx="1" presStyleCnt="4"/>
      <dgm:spPr/>
    </dgm:pt>
    <dgm:pt modelId="{23E6A65A-2C88-4136-A591-3BB61D2E6A41}" type="pres">
      <dgm:prSet presAssocID="{F4D185B2-67A8-482A-8D7D-E72DEF0A60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CAAE5C6B-376E-4408-A7FA-32F8408AA481}" type="pres">
      <dgm:prSet presAssocID="{F4D185B2-67A8-482A-8D7D-E72DEF0A604D}" presName="spaceRect" presStyleCnt="0"/>
      <dgm:spPr/>
    </dgm:pt>
    <dgm:pt modelId="{23151786-6DB9-4DC9-BBAC-2F30268FC668}" type="pres">
      <dgm:prSet presAssocID="{F4D185B2-67A8-482A-8D7D-E72DEF0A604D}" presName="textRect" presStyleLbl="revTx" presStyleIdx="1" presStyleCnt="4">
        <dgm:presLayoutVars>
          <dgm:chMax val="1"/>
          <dgm:chPref val="1"/>
        </dgm:presLayoutVars>
      </dgm:prSet>
      <dgm:spPr/>
    </dgm:pt>
    <dgm:pt modelId="{B581EE0B-27A1-4700-8C3F-A9FB37385896}" type="pres">
      <dgm:prSet presAssocID="{CC8738B5-D6EF-4D2F-953A-F714F4F03F0A}" presName="sibTrans" presStyleCnt="0"/>
      <dgm:spPr/>
    </dgm:pt>
    <dgm:pt modelId="{D7B75C7B-7A6C-4C33-BBB7-1E02463A34A3}" type="pres">
      <dgm:prSet presAssocID="{A6497F93-5287-43A1-AF28-65FE0445CA6F}" presName="compNode" presStyleCnt="0"/>
      <dgm:spPr/>
    </dgm:pt>
    <dgm:pt modelId="{0131A6BB-F259-4EE9-AF68-79AAB253D554}" type="pres">
      <dgm:prSet presAssocID="{A6497F93-5287-43A1-AF28-65FE0445CA6F}" presName="iconBgRect" presStyleLbl="bgShp" presStyleIdx="2" presStyleCnt="4"/>
      <dgm:spPr/>
    </dgm:pt>
    <dgm:pt modelId="{02F34655-1FFC-47A7-8046-64EFA8F8187B}" type="pres">
      <dgm:prSet presAssocID="{A6497F93-5287-43A1-AF28-65FE0445CA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1E0D4F6-E350-401B-8B7A-AEF6E0DAAD2A}" type="pres">
      <dgm:prSet presAssocID="{A6497F93-5287-43A1-AF28-65FE0445CA6F}" presName="spaceRect" presStyleCnt="0"/>
      <dgm:spPr/>
    </dgm:pt>
    <dgm:pt modelId="{14CF94BC-8D39-4F9D-BBBA-285430B610DF}" type="pres">
      <dgm:prSet presAssocID="{A6497F93-5287-43A1-AF28-65FE0445CA6F}" presName="textRect" presStyleLbl="revTx" presStyleIdx="2" presStyleCnt="4">
        <dgm:presLayoutVars>
          <dgm:chMax val="1"/>
          <dgm:chPref val="1"/>
        </dgm:presLayoutVars>
      </dgm:prSet>
      <dgm:spPr/>
    </dgm:pt>
    <dgm:pt modelId="{DF3CC525-D914-4403-9BB3-D0DE3FD89AB7}" type="pres">
      <dgm:prSet presAssocID="{0F18262A-EBE8-4667-95AF-8FB504A8619D}" presName="sibTrans" presStyleCnt="0"/>
      <dgm:spPr/>
    </dgm:pt>
    <dgm:pt modelId="{29A82919-7659-40F7-9D3E-E4A99FB160A5}" type="pres">
      <dgm:prSet presAssocID="{CE7476A9-B643-4F75-8538-BF7071085863}" presName="compNode" presStyleCnt="0"/>
      <dgm:spPr/>
    </dgm:pt>
    <dgm:pt modelId="{D063E00A-F232-410E-A993-3BAFA628FE8B}" type="pres">
      <dgm:prSet presAssocID="{CE7476A9-B643-4F75-8538-BF7071085863}" presName="iconBgRect" presStyleLbl="bgShp" presStyleIdx="3" presStyleCnt="4"/>
      <dgm:spPr/>
    </dgm:pt>
    <dgm:pt modelId="{8862AA22-76C2-4A0E-BCC9-2E254A4C96A6}" type="pres">
      <dgm:prSet presAssocID="{CE7476A9-B643-4F75-8538-BF70710858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C309E7-3A3E-4D80-8EF5-D28243AC4DE3}" type="pres">
      <dgm:prSet presAssocID="{CE7476A9-B643-4F75-8538-BF7071085863}" presName="spaceRect" presStyleCnt="0"/>
      <dgm:spPr/>
    </dgm:pt>
    <dgm:pt modelId="{37EC7188-7E51-40C1-8E9A-6608507FBD3E}" type="pres">
      <dgm:prSet presAssocID="{CE7476A9-B643-4F75-8538-BF70710858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C9CCD1C-3837-4B9C-985B-200EA659646A}" type="presOf" srcId="{A6497F93-5287-43A1-AF28-65FE0445CA6F}" destId="{14CF94BC-8D39-4F9D-BBBA-285430B610DF}" srcOrd="0" destOrd="0" presId="urn:microsoft.com/office/officeart/2018/5/layout/IconCircleLabelList"/>
    <dgm:cxn modelId="{19781F29-0811-40B6-9419-672DFDDE3B8F}" type="presOf" srcId="{EA77CE92-3CAE-4932-978E-DCB1B5A9A241}" destId="{9182054E-B9C5-49EB-9284-878694B7E72B}" srcOrd="0" destOrd="0" presId="urn:microsoft.com/office/officeart/2018/5/layout/IconCircleLabelList"/>
    <dgm:cxn modelId="{A7C45761-19EA-4038-A009-8195AF90FBF0}" type="presOf" srcId="{F4D185B2-67A8-482A-8D7D-E72DEF0A604D}" destId="{23151786-6DB9-4DC9-BBAC-2F30268FC668}" srcOrd="0" destOrd="0" presId="urn:microsoft.com/office/officeart/2018/5/layout/IconCircleLabelList"/>
    <dgm:cxn modelId="{E6DF4D79-9539-4AB0-A30B-C9E8D3039DE6}" srcId="{E3862225-679D-4946-9563-44692367ECE6}" destId="{CE7476A9-B643-4F75-8538-BF7071085863}" srcOrd="3" destOrd="0" parTransId="{8809668D-E256-4318-A935-FA9E297A6F59}" sibTransId="{8FE40BB6-23E9-4292-8096-60B3455A22A9}"/>
    <dgm:cxn modelId="{9E741A95-1BE8-4459-9025-57AD23A4F47A}" srcId="{E3862225-679D-4946-9563-44692367ECE6}" destId="{A6497F93-5287-43A1-AF28-65FE0445CA6F}" srcOrd="2" destOrd="0" parTransId="{634297BC-8BF8-4A31-8FC6-592F48F37B3C}" sibTransId="{0F18262A-EBE8-4667-95AF-8FB504A8619D}"/>
    <dgm:cxn modelId="{462795BE-9B17-441E-9DDD-3D1FB51DB2CA}" type="presOf" srcId="{E3862225-679D-4946-9563-44692367ECE6}" destId="{49B1456D-DB30-439D-A918-6837FE80B683}" srcOrd="0" destOrd="0" presId="urn:microsoft.com/office/officeart/2018/5/layout/IconCircleLabelList"/>
    <dgm:cxn modelId="{2D6CB1D1-2186-4B55-B21F-FE2C923B1334}" srcId="{E3862225-679D-4946-9563-44692367ECE6}" destId="{EA77CE92-3CAE-4932-978E-DCB1B5A9A241}" srcOrd="0" destOrd="0" parTransId="{24D46004-5501-4FA8-BD2B-F54188485FBB}" sibTransId="{03DF9B0D-D7A2-43B5-9487-BB4005293D92}"/>
    <dgm:cxn modelId="{85CE65DE-A8CA-4266-8B89-84B934A0D4E2}" type="presOf" srcId="{CE7476A9-B643-4F75-8538-BF7071085863}" destId="{37EC7188-7E51-40C1-8E9A-6608507FBD3E}" srcOrd="0" destOrd="0" presId="urn:microsoft.com/office/officeart/2018/5/layout/IconCircleLabelList"/>
    <dgm:cxn modelId="{86F7D4E5-7564-4717-8159-12EB2C348CE1}" srcId="{E3862225-679D-4946-9563-44692367ECE6}" destId="{F4D185B2-67A8-482A-8D7D-E72DEF0A604D}" srcOrd="1" destOrd="0" parTransId="{CC50DC79-F8BB-465D-896A-C9B61E8477A2}" sibTransId="{CC8738B5-D6EF-4D2F-953A-F714F4F03F0A}"/>
    <dgm:cxn modelId="{48CE8C59-6364-44DB-ABA7-333DE6B77CEB}" type="presParOf" srcId="{49B1456D-DB30-439D-A918-6837FE80B683}" destId="{753A18C9-F1C8-4EF5-A0DA-D73B9FCC6FE1}" srcOrd="0" destOrd="0" presId="urn:microsoft.com/office/officeart/2018/5/layout/IconCircleLabelList"/>
    <dgm:cxn modelId="{BB30AAE1-51D2-4229-9934-B31EF96D93D3}" type="presParOf" srcId="{753A18C9-F1C8-4EF5-A0DA-D73B9FCC6FE1}" destId="{9F1FD58B-9421-46F1-A9CE-C2684E8BFB64}" srcOrd="0" destOrd="0" presId="urn:microsoft.com/office/officeart/2018/5/layout/IconCircleLabelList"/>
    <dgm:cxn modelId="{C523AD82-B4D9-429B-97E1-F66F6D68BB42}" type="presParOf" srcId="{753A18C9-F1C8-4EF5-A0DA-D73B9FCC6FE1}" destId="{AFDFE98D-1C42-466F-8F61-38C60C798367}" srcOrd="1" destOrd="0" presId="urn:microsoft.com/office/officeart/2018/5/layout/IconCircleLabelList"/>
    <dgm:cxn modelId="{CF6F88C7-136D-454D-8AA2-656CD6BE565B}" type="presParOf" srcId="{753A18C9-F1C8-4EF5-A0DA-D73B9FCC6FE1}" destId="{A80D113F-B520-49C9-A6F0-53757B1E73AD}" srcOrd="2" destOrd="0" presId="urn:microsoft.com/office/officeart/2018/5/layout/IconCircleLabelList"/>
    <dgm:cxn modelId="{9617EF26-0C9C-455C-8A54-AB65090D1080}" type="presParOf" srcId="{753A18C9-F1C8-4EF5-A0DA-D73B9FCC6FE1}" destId="{9182054E-B9C5-49EB-9284-878694B7E72B}" srcOrd="3" destOrd="0" presId="urn:microsoft.com/office/officeart/2018/5/layout/IconCircleLabelList"/>
    <dgm:cxn modelId="{1EEF9DDB-F77F-4CD8-8C0A-EAE85CE663B6}" type="presParOf" srcId="{49B1456D-DB30-439D-A918-6837FE80B683}" destId="{A4FA9AC6-A084-42C1-92FF-8100B8DD9164}" srcOrd="1" destOrd="0" presId="urn:microsoft.com/office/officeart/2018/5/layout/IconCircleLabelList"/>
    <dgm:cxn modelId="{086ECFB4-6EE4-4C24-9BF4-71F4E66B46CC}" type="presParOf" srcId="{49B1456D-DB30-439D-A918-6837FE80B683}" destId="{0F7AA803-4707-42D2-B40F-896438D7F788}" srcOrd="2" destOrd="0" presId="urn:microsoft.com/office/officeart/2018/5/layout/IconCircleLabelList"/>
    <dgm:cxn modelId="{95FB3DF8-47F7-4603-8D5D-B3DEA9DE5BCC}" type="presParOf" srcId="{0F7AA803-4707-42D2-B40F-896438D7F788}" destId="{F866F8B7-8BDB-4D6B-97BD-1ED552D951F9}" srcOrd="0" destOrd="0" presId="urn:microsoft.com/office/officeart/2018/5/layout/IconCircleLabelList"/>
    <dgm:cxn modelId="{1C27560F-2126-43A2-87F4-B92060F29481}" type="presParOf" srcId="{0F7AA803-4707-42D2-B40F-896438D7F788}" destId="{23E6A65A-2C88-4136-A591-3BB61D2E6A41}" srcOrd="1" destOrd="0" presId="urn:microsoft.com/office/officeart/2018/5/layout/IconCircleLabelList"/>
    <dgm:cxn modelId="{AF7EBB4A-10F8-45D3-8156-F394DE42101A}" type="presParOf" srcId="{0F7AA803-4707-42D2-B40F-896438D7F788}" destId="{CAAE5C6B-376E-4408-A7FA-32F8408AA481}" srcOrd="2" destOrd="0" presId="urn:microsoft.com/office/officeart/2018/5/layout/IconCircleLabelList"/>
    <dgm:cxn modelId="{58FFA0C3-0957-474F-A421-B463C581A8FB}" type="presParOf" srcId="{0F7AA803-4707-42D2-B40F-896438D7F788}" destId="{23151786-6DB9-4DC9-BBAC-2F30268FC668}" srcOrd="3" destOrd="0" presId="urn:microsoft.com/office/officeart/2018/5/layout/IconCircleLabelList"/>
    <dgm:cxn modelId="{04AE7849-BDF1-4B50-A0AD-99C4B64D99F8}" type="presParOf" srcId="{49B1456D-DB30-439D-A918-6837FE80B683}" destId="{B581EE0B-27A1-4700-8C3F-A9FB37385896}" srcOrd="3" destOrd="0" presId="urn:microsoft.com/office/officeart/2018/5/layout/IconCircleLabelList"/>
    <dgm:cxn modelId="{3D1C4E55-BBA2-491F-9E58-42A33BABB788}" type="presParOf" srcId="{49B1456D-DB30-439D-A918-6837FE80B683}" destId="{D7B75C7B-7A6C-4C33-BBB7-1E02463A34A3}" srcOrd="4" destOrd="0" presId="urn:microsoft.com/office/officeart/2018/5/layout/IconCircleLabelList"/>
    <dgm:cxn modelId="{238FAAD7-3657-4FFA-8A1F-9FA2231647DB}" type="presParOf" srcId="{D7B75C7B-7A6C-4C33-BBB7-1E02463A34A3}" destId="{0131A6BB-F259-4EE9-AF68-79AAB253D554}" srcOrd="0" destOrd="0" presId="urn:microsoft.com/office/officeart/2018/5/layout/IconCircleLabelList"/>
    <dgm:cxn modelId="{1AC1AB5C-DA44-451C-8FB5-E3CF7EE46CC4}" type="presParOf" srcId="{D7B75C7B-7A6C-4C33-BBB7-1E02463A34A3}" destId="{02F34655-1FFC-47A7-8046-64EFA8F8187B}" srcOrd="1" destOrd="0" presId="urn:microsoft.com/office/officeart/2018/5/layout/IconCircleLabelList"/>
    <dgm:cxn modelId="{D518596A-6E5C-440D-B60B-73B9895A69A7}" type="presParOf" srcId="{D7B75C7B-7A6C-4C33-BBB7-1E02463A34A3}" destId="{F1E0D4F6-E350-401B-8B7A-AEF6E0DAAD2A}" srcOrd="2" destOrd="0" presId="urn:microsoft.com/office/officeart/2018/5/layout/IconCircleLabelList"/>
    <dgm:cxn modelId="{81D9EEC5-4AA8-4889-826D-6E70F7EAB1E5}" type="presParOf" srcId="{D7B75C7B-7A6C-4C33-BBB7-1E02463A34A3}" destId="{14CF94BC-8D39-4F9D-BBBA-285430B610DF}" srcOrd="3" destOrd="0" presId="urn:microsoft.com/office/officeart/2018/5/layout/IconCircleLabelList"/>
    <dgm:cxn modelId="{FA7595E7-6906-4306-99A7-0F1F8156FF0D}" type="presParOf" srcId="{49B1456D-DB30-439D-A918-6837FE80B683}" destId="{DF3CC525-D914-4403-9BB3-D0DE3FD89AB7}" srcOrd="5" destOrd="0" presId="urn:microsoft.com/office/officeart/2018/5/layout/IconCircleLabelList"/>
    <dgm:cxn modelId="{68CEE34C-0698-4156-B14F-49431B95DA05}" type="presParOf" srcId="{49B1456D-DB30-439D-A918-6837FE80B683}" destId="{29A82919-7659-40F7-9D3E-E4A99FB160A5}" srcOrd="6" destOrd="0" presId="urn:microsoft.com/office/officeart/2018/5/layout/IconCircleLabelList"/>
    <dgm:cxn modelId="{9EABB02D-2146-4EB0-9BD9-640052E5A76D}" type="presParOf" srcId="{29A82919-7659-40F7-9D3E-E4A99FB160A5}" destId="{D063E00A-F232-410E-A993-3BAFA628FE8B}" srcOrd="0" destOrd="0" presId="urn:microsoft.com/office/officeart/2018/5/layout/IconCircleLabelList"/>
    <dgm:cxn modelId="{5F996E40-B94D-4A73-9DA8-F6FF17AE7353}" type="presParOf" srcId="{29A82919-7659-40F7-9D3E-E4A99FB160A5}" destId="{8862AA22-76C2-4A0E-BCC9-2E254A4C96A6}" srcOrd="1" destOrd="0" presId="urn:microsoft.com/office/officeart/2018/5/layout/IconCircleLabelList"/>
    <dgm:cxn modelId="{5A6CF22C-D8A8-4FAD-8297-D5D394AD61E0}" type="presParOf" srcId="{29A82919-7659-40F7-9D3E-E4A99FB160A5}" destId="{35C309E7-3A3E-4D80-8EF5-D28243AC4DE3}" srcOrd="2" destOrd="0" presId="urn:microsoft.com/office/officeart/2018/5/layout/IconCircleLabelList"/>
    <dgm:cxn modelId="{A1343701-8306-4A1C-B857-C438A499361D}" type="presParOf" srcId="{29A82919-7659-40F7-9D3E-E4A99FB160A5}" destId="{37EC7188-7E51-40C1-8E9A-6608507FBD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240D-62D4-4391-9951-EF7C505B4B9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652CAC-9576-4791-80A8-14D638B74E1F}">
      <dgm:prSet/>
      <dgm:spPr/>
      <dgm:t>
        <a:bodyPr/>
        <a:lstStyle/>
        <a:p>
          <a:r>
            <a:rPr lang="en-US"/>
            <a:t>A function was defined to determine whether a goal was scored.</a:t>
          </a:r>
        </a:p>
      </dgm:t>
    </dgm:pt>
    <dgm:pt modelId="{9B44F986-873C-4428-9927-14DDF6E84836}" type="parTrans" cxnId="{D30AA78A-C778-4CA7-888E-504D404B20F8}">
      <dgm:prSet/>
      <dgm:spPr/>
      <dgm:t>
        <a:bodyPr/>
        <a:lstStyle/>
        <a:p>
          <a:endParaRPr lang="en-US"/>
        </a:p>
      </dgm:t>
    </dgm:pt>
    <dgm:pt modelId="{19AF4D48-2939-4706-85C2-843BB5347249}" type="sibTrans" cxnId="{D30AA78A-C778-4CA7-888E-504D404B20F8}">
      <dgm:prSet/>
      <dgm:spPr/>
      <dgm:t>
        <a:bodyPr/>
        <a:lstStyle/>
        <a:p>
          <a:endParaRPr lang="en-US"/>
        </a:p>
      </dgm:t>
    </dgm:pt>
    <dgm:pt modelId="{B0DBF964-91AD-4085-9581-812473CD24E8}">
      <dgm:prSet/>
      <dgm:spPr/>
      <dgm:t>
        <a:bodyPr/>
        <a:lstStyle/>
        <a:p>
          <a:r>
            <a:rPr lang="en-US"/>
            <a:t>An initial position definition was created to track the ball's starting position.</a:t>
          </a:r>
        </a:p>
      </dgm:t>
    </dgm:pt>
    <dgm:pt modelId="{5D58F75F-29AF-49EA-86B4-3D3ABFB54B71}" type="parTrans" cxnId="{40D1E27E-0FCD-4A5F-BC13-CF20C63C5149}">
      <dgm:prSet/>
      <dgm:spPr/>
      <dgm:t>
        <a:bodyPr/>
        <a:lstStyle/>
        <a:p>
          <a:endParaRPr lang="en-US"/>
        </a:p>
      </dgm:t>
    </dgm:pt>
    <dgm:pt modelId="{6926772A-8B37-49C8-AF5C-03648AAA6991}" type="sibTrans" cxnId="{40D1E27E-0FCD-4A5F-BC13-CF20C63C5149}">
      <dgm:prSet/>
      <dgm:spPr/>
      <dgm:t>
        <a:bodyPr/>
        <a:lstStyle/>
        <a:p>
          <a:endParaRPr lang="en-US"/>
        </a:p>
      </dgm:t>
    </dgm:pt>
    <dgm:pt modelId="{94211E7F-8625-4ACE-8C07-1874A10DE7C8}">
      <dgm:prSet/>
      <dgm:spPr/>
      <dgm:t>
        <a:bodyPr/>
        <a:lstStyle/>
        <a:p>
          <a:r>
            <a:rPr lang="en-US"/>
            <a:t>An event subscriber was implemented to display messages on the world tab.</a:t>
          </a:r>
        </a:p>
      </dgm:t>
    </dgm:pt>
    <dgm:pt modelId="{E72DAF6A-4E4C-40E1-B8C1-59E8D5999ACA}" type="parTrans" cxnId="{E1D1CAAF-A28C-4461-BAAD-5D3D17D744F1}">
      <dgm:prSet/>
      <dgm:spPr/>
      <dgm:t>
        <a:bodyPr/>
        <a:lstStyle/>
        <a:p>
          <a:endParaRPr lang="en-US"/>
        </a:p>
      </dgm:t>
    </dgm:pt>
    <dgm:pt modelId="{30F82C94-8604-4522-AB45-372CFE229B7D}" type="sibTrans" cxnId="{E1D1CAAF-A28C-4461-BAAD-5D3D17D744F1}">
      <dgm:prSet/>
      <dgm:spPr/>
      <dgm:t>
        <a:bodyPr/>
        <a:lstStyle/>
        <a:p>
          <a:endParaRPr lang="en-US"/>
        </a:p>
      </dgm:t>
    </dgm:pt>
    <dgm:pt modelId="{88CCC213-1692-42B4-9B0E-6A0930E4BD33}">
      <dgm:prSet/>
      <dgm:spPr/>
      <dgm:t>
        <a:bodyPr/>
        <a:lstStyle/>
        <a:p>
          <a:r>
            <a:rPr lang="en-US"/>
            <a:t>A message lineup was defined to process and display messages for each event.</a:t>
          </a:r>
        </a:p>
      </dgm:t>
    </dgm:pt>
    <dgm:pt modelId="{77DFE015-F74C-4F41-969E-17CC2FE94C39}" type="parTrans" cxnId="{1055DDC7-52DA-4423-A849-0464D4583D5C}">
      <dgm:prSet/>
      <dgm:spPr/>
      <dgm:t>
        <a:bodyPr/>
        <a:lstStyle/>
        <a:p>
          <a:endParaRPr lang="en-US"/>
        </a:p>
      </dgm:t>
    </dgm:pt>
    <dgm:pt modelId="{E0B86EC0-A026-41F5-A199-947E46E18F94}" type="sibTrans" cxnId="{1055DDC7-52DA-4423-A849-0464D4583D5C}">
      <dgm:prSet/>
      <dgm:spPr/>
      <dgm:t>
        <a:bodyPr/>
        <a:lstStyle/>
        <a:p>
          <a:endParaRPr lang="en-US"/>
        </a:p>
      </dgm:t>
    </dgm:pt>
    <dgm:pt modelId="{77944108-D89F-4B1E-83B2-1567F8714F1C}">
      <dgm:prSet/>
      <dgm:spPr/>
      <dgm:t>
        <a:bodyPr/>
        <a:lstStyle/>
        <a:p>
          <a:r>
            <a:rPr lang="en-US"/>
            <a:t>A function to reset robot and ball positions to the initial position was included.</a:t>
          </a:r>
        </a:p>
      </dgm:t>
    </dgm:pt>
    <dgm:pt modelId="{9BB36D6E-3E5C-4D3C-A621-D3275A1C3D51}" type="parTrans" cxnId="{1F50DB7A-6BFC-46CB-BF78-D439A133C85D}">
      <dgm:prSet/>
      <dgm:spPr/>
      <dgm:t>
        <a:bodyPr/>
        <a:lstStyle/>
        <a:p>
          <a:endParaRPr lang="en-US"/>
        </a:p>
      </dgm:t>
    </dgm:pt>
    <dgm:pt modelId="{599C2657-00C8-4FE1-8856-DD7DE07BFEC7}" type="sibTrans" cxnId="{1F50DB7A-6BFC-46CB-BF78-D439A133C85D}">
      <dgm:prSet/>
      <dgm:spPr/>
      <dgm:t>
        <a:bodyPr/>
        <a:lstStyle/>
        <a:p>
          <a:endParaRPr lang="en-US"/>
        </a:p>
      </dgm:t>
    </dgm:pt>
    <dgm:pt modelId="{39F42C60-5B86-4172-95FD-0219027437A9}">
      <dgm:prSet/>
      <dgm:spPr/>
      <dgm:t>
        <a:bodyPr/>
        <a:lstStyle/>
        <a:p>
          <a:r>
            <a:rPr lang="en-US"/>
            <a:t>The referee function checks game progress, including goal scoring, ball placement, and kickoff setup.</a:t>
          </a:r>
        </a:p>
      </dgm:t>
    </dgm:pt>
    <dgm:pt modelId="{218D6D83-5EB3-4583-8DC2-DF00A7FE94C4}" type="parTrans" cxnId="{4736D3CF-42FF-493B-A1FA-16BC1F413D52}">
      <dgm:prSet/>
      <dgm:spPr/>
      <dgm:t>
        <a:bodyPr/>
        <a:lstStyle/>
        <a:p>
          <a:endParaRPr lang="en-US"/>
        </a:p>
      </dgm:t>
    </dgm:pt>
    <dgm:pt modelId="{06C49348-2A59-4437-992C-5C4833B32A92}" type="sibTrans" cxnId="{4736D3CF-42FF-493B-A1FA-16BC1F413D52}">
      <dgm:prSet/>
      <dgm:spPr/>
      <dgm:t>
        <a:bodyPr/>
        <a:lstStyle/>
        <a:p>
          <a:endParaRPr lang="en-US"/>
        </a:p>
      </dgm:t>
    </dgm:pt>
    <dgm:pt modelId="{1DD3CC15-CE13-4761-80B0-0CF9B2C628CD}" type="pres">
      <dgm:prSet presAssocID="{A074240D-62D4-4391-9951-EF7C505B4B96}" presName="linear" presStyleCnt="0">
        <dgm:presLayoutVars>
          <dgm:animLvl val="lvl"/>
          <dgm:resizeHandles val="exact"/>
        </dgm:presLayoutVars>
      </dgm:prSet>
      <dgm:spPr/>
    </dgm:pt>
    <dgm:pt modelId="{F3454BC6-96DC-4E11-829C-EC9493196545}" type="pres">
      <dgm:prSet presAssocID="{49652CAC-9576-4791-80A8-14D638B74E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F4A75C0-3552-4323-9DB0-9ABF1930A1EE}" type="pres">
      <dgm:prSet presAssocID="{19AF4D48-2939-4706-85C2-843BB5347249}" presName="spacer" presStyleCnt="0"/>
      <dgm:spPr/>
    </dgm:pt>
    <dgm:pt modelId="{B2B59075-02DF-44E4-B94C-42F11CB977B6}" type="pres">
      <dgm:prSet presAssocID="{B0DBF964-91AD-4085-9581-812473CD24E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E4AA1-7AEB-4589-87F8-5A4963B7E2ED}" type="pres">
      <dgm:prSet presAssocID="{6926772A-8B37-49C8-AF5C-03648AAA6991}" presName="spacer" presStyleCnt="0"/>
      <dgm:spPr/>
    </dgm:pt>
    <dgm:pt modelId="{30AC8DC8-5078-42BC-8334-6DBF79C6FEFC}" type="pres">
      <dgm:prSet presAssocID="{94211E7F-8625-4ACE-8C07-1874A10DE7C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D76AB69-037A-4C5E-B762-0800A3EC4CF7}" type="pres">
      <dgm:prSet presAssocID="{30F82C94-8604-4522-AB45-372CFE229B7D}" presName="spacer" presStyleCnt="0"/>
      <dgm:spPr/>
    </dgm:pt>
    <dgm:pt modelId="{2824B038-2D72-4EB1-924B-8D5CDF1EC50F}" type="pres">
      <dgm:prSet presAssocID="{88CCC213-1692-42B4-9B0E-6A0930E4BD3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4ADFD09-D4A8-4AD3-BB1A-70B669CE0F84}" type="pres">
      <dgm:prSet presAssocID="{E0B86EC0-A026-41F5-A199-947E46E18F94}" presName="spacer" presStyleCnt="0"/>
      <dgm:spPr/>
    </dgm:pt>
    <dgm:pt modelId="{C6B931AF-C1EC-4992-B798-72C63525A5BE}" type="pres">
      <dgm:prSet presAssocID="{77944108-D89F-4B1E-83B2-1567F8714F1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8672B66-B08C-48D9-AD9D-704CC660BDB7}" type="pres">
      <dgm:prSet presAssocID="{599C2657-00C8-4FE1-8856-DD7DE07BFEC7}" presName="spacer" presStyleCnt="0"/>
      <dgm:spPr/>
    </dgm:pt>
    <dgm:pt modelId="{C226932B-E0E3-4B2C-9377-B831456FC4C6}" type="pres">
      <dgm:prSet presAssocID="{39F42C60-5B86-4172-95FD-0219027437A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EC5942E-DFDF-4FC6-9CC5-136B3D6EBC3A}" type="presOf" srcId="{B0DBF964-91AD-4085-9581-812473CD24E8}" destId="{B2B59075-02DF-44E4-B94C-42F11CB977B6}" srcOrd="0" destOrd="0" presId="urn:microsoft.com/office/officeart/2005/8/layout/vList2"/>
    <dgm:cxn modelId="{49181A3B-28F8-4650-B09B-83E1257A4E2A}" type="presOf" srcId="{88CCC213-1692-42B4-9B0E-6A0930E4BD33}" destId="{2824B038-2D72-4EB1-924B-8D5CDF1EC50F}" srcOrd="0" destOrd="0" presId="urn:microsoft.com/office/officeart/2005/8/layout/vList2"/>
    <dgm:cxn modelId="{1F50DB7A-6BFC-46CB-BF78-D439A133C85D}" srcId="{A074240D-62D4-4391-9951-EF7C505B4B96}" destId="{77944108-D89F-4B1E-83B2-1567F8714F1C}" srcOrd="4" destOrd="0" parTransId="{9BB36D6E-3E5C-4D3C-A621-D3275A1C3D51}" sibTransId="{599C2657-00C8-4FE1-8856-DD7DE07BFEC7}"/>
    <dgm:cxn modelId="{40D1E27E-0FCD-4A5F-BC13-CF20C63C5149}" srcId="{A074240D-62D4-4391-9951-EF7C505B4B96}" destId="{B0DBF964-91AD-4085-9581-812473CD24E8}" srcOrd="1" destOrd="0" parTransId="{5D58F75F-29AF-49EA-86B4-3D3ABFB54B71}" sibTransId="{6926772A-8B37-49C8-AF5C-03648AAA6991}"/>
    <dgm:cxn modelId="{1618E485-CE49-45FE-BA1B-28A8A6A73657}" type="presOf" srcId="{94211E7F-8625-4ACE-8C07-1874A10DE7C8}" destId="{30AC8DC8-5078-42BC-8334-6DBF79C6FEFC}" srcOrd="0" destOrd="0" presId="urn:microsoft.com/office/officeart/2005/8/layout/vList2"/>
    <dgm:cxn modelId="{D30AA78A-C778-4CA7-888E-504D404B20F8}" srcId="{A074240D-62D4-4391-9951-EF7C505B4B96}" destId="{49652CAC-9576-4791-80A8-14D638B74E1F}" srcOrd="0" destOrd="0" parTransId="{9B44F986-873C-4428-9927-14DDF6E84836}" sibTransId="{19AF4D48-2939-4706-85C2-843BB5347249}"/>
    <dgm:cxn modelId="{B5A97CA9-D5FB-4D05-9A21-1D0C54B87B95}" type="presOf" srcId="{49652CAC-9576-4791-80A8-14D638B74E1F}" destId="{F3454BC6-96DC-4E11-829C-EC9493196545}" srcOrd="0" destOrd="0" presId="urn:microsoft.com/office/officeart/2005/8/layout/vList2"/>
    <dgm:cxn modelId="{E1D1CAAF-A28C-4461-BAAD-5D3D17D744F1}" srcId="{A074240D-62D4-4391-9951-EF7C505B4B96}" destId="{94211E7F-8625-4ACE-8C07-1874A10DE7C8}" srcOrd="2" destOrd="0" parTransId="{E72DAF6A-4E4C-40E1-B8C1-59E8D5999ACA}" sibTransId="{30F82C94-8604-4522-AB45-372CFE229B7D}"/>
    <dgm:cxn modelId="{1055DDC7-52DA-4423-A849-0464D4583D5C}" srcId="{A074240D-62D4-4391-9951-EF7C505B4B96}" destId="{88CCC213-1692-42B4-9B0E-6A0930E4BD33}" srcOrd="3" destOrd="0" parTransId="{77DFE015-F74C-4F41-969E-17CC2FE94C39}" sibTransId="{E0B86EC0-A026-41F5-A199-947E46E18F94}"/>
    <dgm:cxn modelId="{4736D3CF-42FF-493B-A1FA-16BC1F413D52}" srcId="{A074240D-62D4-4391-9951-EF7C505B4B96}" destId="{39F42C60-5B86-4172-95FD-0219027437A9}" srcOrd="5" destOrd="0" parTransId="{218D6D83-5EB3-4583-8DC2-DF00A7FE94C4}" sibTransId="{06C49348-2A59-4437-992C-5C4833B32A92}"/>
    <dgm:cxn modelId="{B72D28D2-283E-4280-84C0-EC7CA75397F5}" type="presOf" srcId="{77944108-D89F-4B1E-83B2-1567F8714F1C}" destId="{C6B931AF-C1EC-4992-B798-72C63525A5BE}" srcOrd="0" destOrd="0" presId="urn:microsoft.com/office/officeart/2005/8/layout/vList2"/>
    <dgm:cxn modelId="{E906C4F9-71D0-454F-BD49-2C18E0839459}" type="presOf" srcId="{A074240D-62D4-4391-9951-EF7C505B4B96}" destId="{1DD3CC15-CE13-4761-80B0-0CF9B2C628CD}" srcOrd="0" destOrd="0" presId="urn:microsoft.com/office/officeart/2005/8/layout/vList2"/>
    <dgm:cxn modelId="{3CBA34FC-7D9D-4931-8AD3-471CA2DD7C28}" type="presOf" srcId="{39F42C60-5B86-4172-95FD-0219027437A9}" destId="{C226932B-E0E3-4B2C-9377-B831456FC4C6}" srcOrd="0" destOrd="0" presId="urn:microsoft.com/office/officeart/2005/8/layout/vList2"/>
    <dgm:cxn modelId="{06ECA5D6-DD54-436E-B818-911593D40029}" type="presParOf" srcId="{1DD3CC15-CE13-4761-80B0-0CF9B2C628CD}" destId="{F3454BC6-96DC-4E11-829C-EC9493196545}" srcOrd="0" destOrd="0" presId="urn:microsoft.com/office/officeart/2005/8/layout/vList2"/>
    <dgm:cxn modelId="{3BF5389A-D5CE-44FB-89BD-D6D0F9E5299C}" type="presParOf" srcId="{1DD3CC15-CE13-4761-80B0-0CF9B2C628CD}" destId="{2F4A75C0-3552-4323-9DB0-9ABF1930A1EE}" srcOrd="1" destOrd="0" presId="urn:microsoft.com/office/officeart/2005/8/layout/vList2"/>
    <dgm:cxn modelId="{D5A279F4-32E1-439C-8277-CF65A8FE1A52}" type="presParOf" srcId="{1DD3CC15-CE13-4761-80B0-0CF9B2C628CD}" destId="{B2B59075-02DF-44E4-B94C-42F11CB977B6}" srcOrd="2" destOrd="0" presId="urn:microsoft.com/office/officeart/2005/8/layout/vList2"/>
    <dgm:cxn modelId="{D79B31CC-5DC7-4779-999C-0CD95D67747A}" type="presParOf" srcId="{1DD3CC15-CE13-4761-80B0-0CF9B2C628CD}" destId="{427E4AA1-7AEB-4589-87F8-5A4963B7E2ED}" srcOrd="3" destOrd="0" presId="urn:microsoft.com/office/officeart/2005/8/layout/vList2"/>
    <dgm:cxn modelId="{6084DBD1-B4CE-4FF7-B1E3-861B8C541301}" type="presParOf" srcId="{1DD3CC15-CE13-4761-80B0-0CF9B2C628CD}" destId="{30AC8DC8-5078-42BC-8334-6DBF79C6FEFC}" srcOrd="4" destOrd="0" presId="urn:microsoft.com/office/officeart/2005/8/layout/vList2"/>
    <dgm:cxn modelId="{DCC5C5BD-DAAF-4EE1-AF7D-957411AF6ABF}" type="presParOf" srcId="{1DD3CC15-CE13-4761-80B0-0CF9B2C628CD}" destId="{1D76AB69-037A-4C5E-B762-0800A3EC4CF7}" srcOrd="5" destOrd="0" presId="urn:microsoft.com/office/officeart/2005/8/layout/vList2"/>
    <dgm:cxn modelId="{517943C2-A807-45E3-B399-3AB4CEE46BAF}" type="presParOf" srcId="{1DD3CC15-CE13-4761-80B0-0CF9B2C628CD}" destId="{2824B038-2D72-4EB1-924B-8D5CDF1EC50F}" srcOrd="6" destOrd="0" presId="urn:microsoft.com/office/officeart/2005/8/layout/vList2"/>
    <dgm:cxn modelId="{B45313F6-221B-4556-B281-45E8F8CAF22F}" type="presParOf" srcId="{1DD3CC15-CE13-4761-80B0-0CF9B2C628CD}" destId="{C4ADFD09-D4A8-4AD3-BB1A-70B669CE0F84}" srcOrd="7" destOrd="0" presId="urn:microsoft.com/office/officeart/2005/8/layout/vList2"/>
    <dgm:cxn modelId="{7E7CDB3D-4A77-43C1-B9CB-727AB9836E2F}" type="presParOf" srcId="{1DD3CC15-CE13-4761-80B0-0CF9B2C628CD}" destId="{C6B931AF-C1EC-4992-B798-72C63525A5BE}" srcOrd="8" destOrd="0" presId="urn:microsoft.com/office/officeart/2005/8/layout/vList2"/>
    <dgm:cxn modelId="{C94EA5B8-F38F-423E-A0F7-54A0B278295F}" type="presParOf" srcId="{1DD3CC15-CE13-4761-80B0-0CF9B2C628CD}" destId="{A8672B66-B08C-48D9-AD9D-704CC660BDB7}" srcOrd="9" destOrd="0" presId="urn:microsoft.com/office/officeart/2005/8/layout/vList2"/>
    <dgm:cxn modelId="{F1F9585F-9C3A-4EFF-8781-E74F5D14861F}" type="presParOf" srcId="{1DD3CC15-CE13-4761-80B0-0CF9B2C628CD}" destId="{C226932B-E0E3-4B2C-9377-B831456FC4C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FD58B-9421-46F1-A9CE-C2684E8BFB64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FE98D-1C42-466F-8F61-38C60C798367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2054E-B9C5-49EB-9284-878694B7E72B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progress checker was necessary to display event messages.</a:t>
          </a:r>
        </a:p>
      </dsp:txBody>
      <dsp:txXfrm>
        <a:off x="100682" y="2684598"/>
        <a:ext cx="2370489" cy="720000"/>
      </dsp:txXfrm>
    </dsp:sp>
    <dsp:sp modelId="{F866F8B7-8BDB-4D6B-97BD-1ED552D951F9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6A65A-2C88-4136-A591-3BB61D2E6A41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1786-6DB9-4DC9-BBAC-2F30268FC668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"Track progress" was defined to enable the progress checker to react to a new position.</a:t>
          </a:r>
        </a:p>
      </dsp:txBody>
      <dsp:txXfrm>
        <a:off x="2886007" y="2684598"/>
        <a:ext cx="2370489" cy="720000"/>
      </dsp:txXfrm>
    </dsp:sp>
    <dsp:sp modelId="{0131A6BB-F259-4EE9-AF68-79AAB253D554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34655-1FFC-47A7-8046-64EFA8F8187B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F94BC-8D39-4F9D-BBBA-285430B610DF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It tracks progress using a distance formula to calculate the distance from previous positions.</a:t>
          </a:r>
        </a:p>
      </dsp:txBody>
      <dsp:txXfrm>
        <a:off x="5671332" y="2684598"/>
        <a:ext cx="2370489" cy="720000"/>
      </dsp:txXfrm>
    </dsp:sp>
    <dsp:sp modelId="{D063E00A-F232-410E-A993-3BAFA628FE8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2AA22-76C2-4A0E-BCC9-2E254A4C96A6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C7188-7E51-40C1-8E9A-6608507FBD3E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computed data is</a:t>
          </a:r>
          <a:r>
            <a:rPr lang="en-US" sz="1300" kern="1200">
              <a:latin typeface="Tenorite"/>
            </a:rPr>
            <a:t> then recorded</a:t>
          </a:r>
          <a:r>
            <a:rPr lang="en-US" sz="1300" kern="1200"/>
            <a:t> to determine if an object has moved.</a:t>
          </a:r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54BC6-96DC-4E11-829C-EC9493196545}">
      <dsp:nvSpPr>
        <dsp:cNvPr id="0" name=""/>
        <dsp:cNvSpPr/>
      </dsp:nvSpPr>
      <dsp:spPr>
        <a:xfrm>
          <a:off x="0" y="91196"/>
          <a:ext cx="6589260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function was defined to determine whether a goal was scored.</a:t>
          </a:r>
        </a:p>
      </dsp:txBody>
      <dsp:txXfrm>
        <a:off x="38838" y="130034"/>
        <a:ext cx="6511584" cy="717924"/>
      </dsp:txXfrm>
    </dsp:sp>
    <dsp:sp modelId="{B2B59075-02DF-44E4-B94C-42F11CB977B6}">
      <dsp:nvSpPr>
        <dsp:cNvPr id="0" name=""/>
        <dsp:cNvSpPr/>
      </dsp:nvSpPr>
      <dsp:spPr>
        <a:xfrm>
          <a:off x="0" y="944396"/>
          <a:ext cx="6589260" cy="79560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 initial position definition was created to track the ball's starting position.</a:t>
          </a:r>
        </a:p>
      </dsp:txBody>
      <dsp:txXfrm>
        <a:off x="38838" y="983234"/>
        <a:ext cx="6511584" cy="717924"/>
      </dsp:txXfrm>
    </dsp:sp>
    <dsp:sp modelId="{30AC8DC8-5078-42BC-8334-6DBF79C6FEFC}">
      <dsp:nvSpPr>
        <dsp:cNvPr id="0" name=""/>
        <dsp:cNvSpPr/>
      </dsp:nvSpPr>
      <dsp:spPr>
        <a:xfrm>
          <a:off x="0" y="1797596"/>
          <a:ext cx="6589260" cy="79560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 event subscriber was implemented to display messages on the world tab.</a:t>
          </a:r>
        </a:p>
      </dsp:txBody>
      <dsp:txXfrm>
        <a:off x="38838" y="1836434"/>
        <a:ext cx="6511584" cy="717924"/>
      </dsp:txXfrm>
    </dsp:sp>
    <dsp:sp modelId="{2824B038-2D72-4EB1-924B-8D5CDF1EC50F}">
      <dsp:nvSpPr>
        <dsp:cNvPr id="0" name=""/>
        <dsp:cNvSpPr/>
      </dsp:nvSpPr>
      <dsp:spPr>
        <a:xfrm>
          <a:off x="0" y="2650796"/>
          <a:ext cx="6589260" cy="79560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message lineup was defined to process and display messages for each event.</a:t>
          </a:r>
        </a:p>
      </dsp:txBody>
      <dsp:txXfrm>
        <a:off x="38838" y="2689634"/>
        <a:ext cx="6511584" cy="717924"/>
      </dsp:txXfrm>
    </dsp:sp>
    <dsp:sp modelId="{C6B931AF-C1EC-4992-B798-72C63525A5BE}">
      <dsp:nvSpPr>
        <dsp:cNvPr id="0" name=""/>
        <dsp:cNvSpPr/>
      </dsp:nvSpPr>
      <dsp:spPr>
        <a:xfrm>
          <a:off x="0" y="3503996"/>
          <a:ext cx="6589260" cy="79560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function to reset robot and ball positions to the initial position was included.</a:t>
          </a:r>
        </a:p>
      </dsp:txBody>
      <dsp:txXfrm>
        <a:off x="38838" y="3542834"/>
        <a:ext cx="6511584" cy="717924"/>
      </dsp:txXfrm>
    </dsp:sp>
    <dsp:sp modelId="{C226932B-E0E3-4B2C-9377-B831456FC4C6}">
      <dsp:nvSpPr>
        <dsp:cNvPr id="0" name=""/>
        <dsp:cNvSpPr/>
      </dsp:nvSpPr>
      <dsp:spPr>
        <a:xfrm>
          <a:off x="0" y="4357196"/>
          <a:ext cx="6589260" cy="7956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referee function checks game progress, including goal scoring, ball placement, and kickoff setup.</a:t>
          </a:r>
        </a:p>
      </dsp:txBody>
      <dsp:txXfrm>
        <a:off x="38838" y="4396034"/>
        <a:ext cx="6511584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Centralized decision taking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0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“Allowed territory”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2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/>
              <a:t>Multi-player Game (Robot Soccer Simulation)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John Badji &amp; Fherdinand Corcuera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FF9BAD-2A67-EDF1-BA52-0E5145C8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4434"/>
          </a:xfrm>
        </p:spPr>
        <p:txBody>
          <a:bodyPr>
            <a:normAutofit fontScale="90000"/>
          </a:bodyPr>
          <a:lstStyle/>
          <a:p>
            <a:r>
              <a:rPr lang="en-US"/>
              <a:t>Player roles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982FB-0E9E-0920-A77C-CFD37663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66BE5-67CA-D09D-6C0A-01845934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99FD9-7CE8-12D1-8CE3-63B1731983A5}"/>
              </a:ext>
            </a:extLst>
          </p:cNvPr>
          <p:cNvSpPr txBox="1"/>
          <p:nvPr/>
        </p:nvSpPr>
        <p:spPr>
          <a:xfrm>
            <a:off x="952107" y="1225485"/>
            <a:ext cx="743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team has three players, and each player is assigned a specific role.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C9E56A-2012-A83C-8A09-4F45448F948F}"/>
              </a:ext>
            </a:extLst>
          </p:cNvPr>
          <p:cNvSpPr txBox="1">
            <a:spLocks/>
          </p:cNvSpPr>
          <p:nvPr/>
        </p:nvSpPr>
        <p:spPr>
          <a:xfrm>
            <a:off x="4655065" y="1853110"/>
            <a:ext cx="32004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Player 2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AD980D1-01A0-0DFF-3C65-6075039EBF0E}"/>
              </a:ext>
            </a:extLst>
          </p:cNvPr>
          <p:cNvSpPr txBox="1">
            <a:spLocks/>
          </p:cNvSpPr>
          <p:nvPr/>
        </p:nvSpPr>
        <p:spPr>
          <a:xfrm>
            <a:off x="4655065" y="2910780"/>
            <a:ext cx="3200400" cy="1997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Player 2 has a center support role: </a:t>
            </a:r>
          </a:p>
          <a:p>
            <a:r>
              <a:rPr lang="en-US" dirty="0"/>
              <a:t>    Chase the ball when the ball is in range and try to score</a:t>
            </a:r>
          </a:p>
          <a:p>
            <a:r>
              <a:rPr lang="en-US" dirty="0"/>
              <a:t>    Give up the ball only when player 3 (offensive player) is already on the ball</a:t>
            </a:r>
          </a:p>
          <a:p>
            <a:r>
              <a:rPr lang="en-US" dirty="0"/>
              <a:t>    Strategically place itself at the center when can't locate the ball</a:t>
            </a:r>
          </a:p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EA71B02-3074-9267-A974-5347798154DB}"/>
              </a:ext>
            </a:extLst>
          </p:cNvPr>
          <p:cNvSpPr txBox="1">
            <a:spLocks/>
          </p:cNvSpPr>
          <p:nvPr/>
        </p:nvSpPr>
        <p:spPr>
          <a:xfrm>
            <a:off x="1102731" y="1835450"/>
            <a:ext cx="32004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Player 1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E9E5836-2906-7813-46E5-B951A45AD971}"/>
              </a:ext>
            </a:extLst>
          </p:cNvPr>
          <p:cNvSpPr txBox="1">
            <a:spLocks/>
          </p:cNvSpPr>
          <p:nvPr/>
        </p:nvSpPr>
        <p:spPr>
          <a:xfrm>
            <a:off x="1102731" y="2893120"/>
            <a:ext cx="3200400" cy="1997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>
                <a:effectLst/>
              </a:rPr>
              <a:t>Player 1 has a defensive role: </a:t>
            </a:r>
          </a:p>
          <a:p>
            <a:r>
              <a:rPr lang="en-US" sz="1300" b="0" dirty="0">
                <a:effectLst/>
              </a:rPr>
              <a:t>    - Chase the ball when the ball is in range and try to score</a:t>
            </a:r>
          </a:p>
          <a:p>
            <a:r>
              <a:rPr lang="en-US" sz="1300" b="0" dirty="0">
                <a:effectLst/>
              </a:rPr>
              <a:t>    - Give up the ball when another team player is already on the ball in the offense zone</a:t>
            </a:r>
          </a:p>
          <a:p>
            <a:r>
              <a:rPr lang="en-US" sz="1300" b="0" dirty="0">
                <a:effectLst/>
              </a:rPr>
              <a:t>    - Get back to the defensive zone when it can't see the ball</a:t>
            </a:r>
          </a:p>
          <a:p>
            <a:endParaRPr lang="en-US" sz="1300" dirty="0"/>
          </a:p>
          <a:p>
            <a:endParaRPr lang="en-US" sz="1300" b="0" dirty="0">
              <a:effectLst/>
            </a:endParaRPr>
          </a:p>
          <a:p>
            <a:endParaRPr lang="en-US" sz="1300" dirty="0"/>
          </a:p>
          <a:p>
            <a:endParaRPr lang="en-US" sz="1300" b="0" dirty="0">
              <a:effectLst/>
            </a:endParaRPr>
          </a:p>
          <a:p>
            <a:br>
              <a:rPr lang="en-US" sz="1300" b="0" dirty="0">
                <a:effectLst/>
                <a:latin typeface="Menlo"/>
              </a:rPr>
            </a:br>
            <a:endParaRPr lang="en-US" sz="1300" b="0" dirty="0">
              <a:effectLst/>
              <a:latin typeface="Menlo"/>
            </a:endParaRPr>
          </a:p>
          <a:p>
            <a:endParaRPr lang="en-US" sz="13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8A8D07D-9790-9872-D2D6-F5A140FDC180}"/>
              </a:ext>
            </a:extLst>
          </p:cNvPr>
          <p:cNvSpPr txBox="1">
            <a:spLocks/>
          </p:cNvSpPr>
          <p:nvPr/>
        </p:nvSpPr>
        <p:spPr>
          <a:xfrm>
            <a:off x="8333090" y="1835450"/>
            <a:ext cx="32004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Player 3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2B9639A-570B-9EFB-48C5-F9BFAFB9B74D}"/>
              </a:ext>
            </a:extLst>
          </p:cNvPr>
          <p:cNvSpPr txBox="1">
            <a:spLocks/>
          </p:cNvSpPr>
          <p:nvPr/>
        </p:nvSpPr>
        <p:spPr>
          <a:xfrm>
            <a:off x="8333090" y="2893120"/>
            <a:ext cx="3200400" cy="1997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Player 3 has a striker's role: </a:t>
            </a:r>
          </a:p>
          <a:p>
            <a:r>
              <a:rPr lang="en-US" dirty="0"/>
              <a:t>    - Chase the ball when the ball is in range and try to score</a:t>
            </a:r>
          </a:p>
          <a:p>
            <a:r>
              <a:rPr lang="en-US" dirty="0"/>
              <a:t>    - Give up the ball to a teammate (player 1) only when in the defense zone</a:t>
            </a:r>
          </a:p>
          <a:p>
            <a:r>
              <a:rPr lang="en-US" dirty="0"/>
              <a:t>    - Strategically place itself in the opponent’s danger zone when can’t currently locate the ball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2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507C76B-8685-205D-1F5C-9036AFA5D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3" y="657382"/>
            <a:ext cx="2882475" cy="823912"/>
          </a:xfrm>
        </p:spPr>
        <p:txBody>
          <a:bodyPr/>
          <a:lstStyle/>
          <a:p>
            <a:r>
              <a:rPr lang="en-US"/>
              <a:t>Player 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A370FE2-C86C-E5F2-6C17-F3F959AB79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67" t="3123" r="7743" b="5377"/>
          <a:stretch/>
        </p:blipFill>
        <p:spPr>
          <a:xfrm>
            <a:off x="1159497" y="1581518"/>
            <a:ext cx="2743200" cy="3791760"/>
          </a:xfr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0E924D9-D60B-EC97-D0FA-C100D6FAF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657382"/>
            <a:ext cx="2896671" cy="823912"/>
          </a:xfrm>
        </p:spPr>
        <p:txBody>
          <a:bodyPr/>
          <a:lstStyle/>
          <a:p>
            <a:r>
              <a:rPr lang="en-US"/>
              <a:t>Player 2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3B97E34-6E94-6C96-3AAD-76F09EA8BE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648200" y="1802678"/>
            <a:ext cx="2895600" cy="3849543"/>
          </a:xfr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560AB36-7EB6-62FB-F434-F13EFABEB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657382"/>
            <a:ext cx="2882475" cy="823912"/>
          </a:xfrm>
        </p:spPr>
        <p:txBody>
          <a:bodyPr/>
          <a:lstStyle/>
          <a:p>
            <a:r>
              <a:rPr lang="en-US"/>
              <a:t>Player 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59D5123-1543-DBD5-1325-190625394F3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5"/>
          <a:srcRect t="3736" b="2258"/>
          <a:stretch/>
        </p:blipFill>
        <p:spPr>
          <a:xfrm>
            <a:off x="7824390" y="1581518"/>
            <a:ext cx="3124597" cy="4019484"/>
          </a:xfr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2207ABD-A264-9C9F-1CA8-DCF9FF98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51B888A-76F9-7F13-FE9A-1DD35DC8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424145-6D9F-B586-09E5-3B4810E2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35" y="1481293"/>
            <a:ext cx="3098816" cy="41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2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35A48-A4B4-EF7C-67ED-E83DBCE57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4311" y="1530505"/>
            <a:ext cx="4458878" cy="701592"/>
          </a:xfrm>
        </p:spPr>
        <p:txBody>
          <a:bodyPr>
            <a:noAutofit/>
          </a:bodyPr>
          <a:lstStyle/>
          <a:p>
            <a:r>
              <a:rPr lang="en-US" dirty="0"/>
              <a:t>Even though each player has a unique role, they all follow a common strategy that can be summarized as follows.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2885E-F9B1-C85F-9958-7207CE0B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4B7D5-1B1C-B613-B4D3-D6877DAF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5FCD1E-9B4D-2688-95AB-658EB325FD44}"/>
              </a:ext>
            </a:extLst>
          </p:cNvPr>
          <p:cNvGrpSpPr/>
          <p:nvPr/>
        </p:nvGrpSpPr>
        <p:grpSpPr>
          <a:xfrm>
            <a:off x="2801762" y="2611500"/>
            <a:ext cx="2576483" cy="2031326"/>
            <a:chOff x="98885" y="529173"/>
            <a:chExt cx="5296424" cy="45072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7B21D3-2A6C-BABA-E1AC-2546DEBE2C00}"/>
                </a:ext>
              </a:extLst>
            </p:cNvPr>
            <p:cNvSpPr/>
            <p:nvPr/>
          </p:nvSpPr>
          <p:spPr>
            <a:xfrm>
              <a:off x="1526400" y="529173"/>
              <a:ext cx="1673302" cy="1094097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/>
                <a:t>Locate ball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5B5640-5989-7412-FF10-9CFC4488A50F}"/>
                </a:ext>
              </a:extLst>
            </p:cNvPr>
            <p:cNvSpPr/>
            <p:nvPr/>
          </p:nvSpPr>
          <p:spPr>
            <a:xfrm>
              <a:off x="3582100" y="2297274"/>
              <a:ext cx="1528880" cy="109409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/>
                <a:t>Chase ball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5B550E-BF15-5948-4C13-CB7BB3F3EE5F}"/>
                </a:ext>
              </a:extLst>
            </p:cNvPr>
            <p:cNvSpPr/>
            <p:nvPr/>
          </p:nvSpPr>
          <p:spPr>
            <a:xfrm>
              <a:off x="1631960" y="3774608"/>
              <a:ext cx="1673302" cy="126178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/>
                <a:t>Send ID to team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B1FB16-D698-4169-22B3-5DF2A897843F}"/>
                </a:ext>
              </a:extLst>
            </p:cNvPr>
            <p:cNvGrpSpPr/>
            <p:nvPr/>
          </p:nvGrpSpPr>
          <p:grpSpPr>
            <a:xfrm>
              <a:off x="2141991" y="1635853"/>
              <a:ext cx="620784" cy="444616"/>
              <a:chOff x="1535187" y="2397942"/>
              <a:chExt cx="620784" cy="44461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6CE151A-ACF1-363B-8C49-330C8E7D4E44}"/>
                  </a:ext>
                </a:extLst>
              </p:cNvPr>
              <p:cNvSpPr/>
              <p:nvPr/>
            </p:nvSpPr>
            <p:spPr>
              <a:xfrm>
                <a:off x="1535187" y="2397942"/>
                <a:ext cx="620784" cy="4446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237A17C-21AA-A963-3F47-1E6199EA8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8421" y="2834169"/>
                <a:ext cx="10835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1166DB-143C-075F-85FD-CD349E432511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3199702" y="1076222"/>
              <a:ext cx="1112239" cy="12210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536A89-E4E5-DA5B-E2D1-92A5F1AFE094}"/>
                </a:ext>
              </a:extLst>
            </p:cNvPr>
            <p:cNvSpPr txBox="1"/>
            <p:nvPr/>
          </p:nvSpPr>
          <p:spPr>
            <a:xfrm>
              <a:off x="3755821" y="1466657"/>
              <a:ext cx="1603623" cy="463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Close to ball?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AF9D04-2F23-9597-A69F-547CBBCFA09C}"/>
                </a:ext>
              </a:extLst>
            </p:cNvPr>
            <p:cNvCxnSpPr>
              <a:cxnSpLocks/>
              <a:stCxn id="9" idx="4"/>
              <a:endCxn id="10" idx="6"/>
            </p:cNvCxnSpPr>
            <p:nvPr/>
          </p:nvCxnSpPr>
          <p:spPr>
            <a:xfrm flipH="1">
              <a:off x="3305262" y="3391372"/>
              <a:ext cx="1041278" cy="10141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7352E5-306D-A31A-B87B-AEC80148817F}"/>
                </a:ext>
              </a:extLst>
            </p:cNvPr>
            <p:cNvSpPr txBox="1"/>
            <p:nvPr/>
          </p:nvSpPr>
          <p:spPr>
            <a:xfrm>
              <a:off x="3869736" y="3667992"/>
              <a:ext cx="1525573" cy="463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Caught ball?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6A864E-9771-7EA6-64B3-A46909114921}"/>
                </a:ext>
              </a:extLst>
            </p:cNvPr>
            <p:cNvSpPr/>
            <p:nvPr/>
          </p:nvSpPr>
          <p:spPr>
            <a:xfrm>
              <a:off x="98885" y="2297273"/>
              <a:ext cx="1773945" cy="1094097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/>
                <a:t>Attack /</a:t>
              </a:r>
            </a:p>
            <a:p>
              <a:pPr algn="ctr"/>
              <a:r>
                <a:rPr lang="en-US" sz="900"/>
                <a:t>Defend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9D640E-4557-3A25-9764-781CED5ABFEB}"/>
                </a:ext>
              </a:extLst>
            </p:cNvPr>
            <p:cNvCxnSpPr>
              <a:cxnSpLocks/>
              <a:stCxn id="10" idx="2"/>
              <a:endCxn id="16" idx="4"/>
            </p:cNvCxnSpPr>
            <p:nvPr/>
          </p:nvCxnSpPr>
          <p:spPr>
            <a:xfrm flipH="1" flipV="1">
              <a:off x="985857" y="3391370"/>
              <a:ext cx="646103" cy="10141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028005-B52D-3AD8-1C17-96BFD63DD843}"/>
              </a:ext>
            </a:extLst>
          </p:cNvPr>
          <p:cNvSpPr txBox="1"/>
          <p:nvPr/>
        </p:nvSpPr>
        <p:spPr>
          <a:xfrm>
            <a:off x="6462236" y="2098643"/>
            <a:ext cx="42560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underlying game logic is expanded by including new elements like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robot position,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heading (indicating the direction the robot is facing),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teammate identification and position.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Sonar values for object detection  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400" dirty="0"/>
              <a:t>This ultimately led to more realistic and seamless gameplay, with fewer instances of team members getting stuck in a deadlock.</a:t>
            </a:r>
          </a:p>
        </p:txBody>
      </p:sp>
    </p:spTree>
    <p:extLst>
      <p:ext uri="{BB962C8B-B14F-4D97-AF65-F5344CB8AC3E}">
        <p14:creationId xmlns:p14="http://schemas.microsoft.com/office/powerpoint/2010/main" val="343673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11CC-E23B-F0B6-F6D4-08CC3ED1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2" y="161167"/>
            <a:ext cx="8421688" cy="653819"/>
          </a:xfrm>
        </p:spPr>
        <p:txBody>
          <a:bodyPr>
            <a:normAutofit/>
          </a:bodyPr>
          <a:lstStyle/>
          <a:p>
            <a:r>
              <a:rPr lang="en-US" sz="2400"/>
              <a:t>Game Plan and strategies 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DA363-94EA-58AD-28DA-68FB5D4FE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400" y="4839589"/>
            <a:ext cx="3200400" cy="823912"/>
          </a:xfrm>
        </p:spPr>
        <p:txBody>
          <a:bodyPr/>
          <a:lstStyle/>
          <a:p>
            <a:r>
              <a:rPr lang="en-US" dirty="0"/>
              <a:t>During collaborative play, all players assume their assigned roles. All sections of the field is covered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FCA2C-3E82-76FB-D36D-344B138C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0CB15-2009-D2F3-8672-8FBAAFED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C3AF5-6FCA-6169-0651-8343020A620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153400" y="4232634"/>
            <a:ext cx="3200400" cy="373196"/>
          </a:xfrm>
        </p:spPr>
        <p:txBody>
          <a:bodyPr/>
          <a:lstStyle/>
          <a:p>
            <a:r>
              <a:rPr lang="en-US" b="1"/>
              <a:t>Collaborative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5AE9103-0994-FAEC-4B5A-44F84FE6850C}"/>
              </a:ext>
            </a:extLst>
          </p:cNvPr>
          <p:cNvSpPr txBox="1">
            <a:spLocks/>
          </p:cNvSpPr>
          <p:nvPr/>
        </p:nvSpPr>
        <p:spPr>
          <a:xfrm>
            <a:off x="4601066" y="4232634"/>
            <a:ext cx="3200400" cy="373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Offensive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9A0B977-6527-E6CD-7B51-F5518178558D}"/>
              </a:ext>
            </a:extLst>
          </p:cNvPr>
          <p:cNvSpPr txBox="1">
            <a:spLocks/>
          </p:cNvSpPr>
          <p:nvPr/>
        </p:nvSpPr>
        <p:spPr>
          <a:xfrm>
            <a:off x="4601066" y="4839588"/>
            <a:ext cx="3200400" cy="145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During offensive play, both Player 2 and Player 3 assume an offensive stance. If either player loses the ball, they strategically position themselves in the opponent's team offensive zone.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DF93C1-3242-5136-1510-57A5249A6461}"/>
              </a:ext>
            </a:extLst>
          </p:cNvPr>
          <p:cNvSpPr txBox="1">
            <a:spLocks/>
          </p:cNvSpPr>
          <p:nvPr/>
        </p:nvSpPr>
        <p:spPr>
          <a:xfrm>
            <a:off x="1048732" y="4232634"/>
            <a:ext cx="3200400" cy="3555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Defensive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A1551CA-D2E6-BB95-3B9C-541B66088E34}"/>
              </a:ext>
            </a:extLst>
          </p:cNvPr>
          <p:cNvSpPr txBox="1">
            <a:spLocks/>
          </p:cNvSpPr>
          <p:nvPr/>
        </p:nvSpPr>
        <p:spPr>
          <a:xfrm>
            <a:off x="1048732" y="4821928"/>
            <a:ext cx="3200400" cy="147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During defensive play, both Player 1 and Player 2 assume a defensive stance. Should either player lose possession of the ball, they both promptly retreat to their team's defense zone.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6409D17-6557-84BE-55AC-FC2CDF7808BC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048732" y="846843"/>
            <a:ext cx="2532668" cy="3238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8B5F0A-C6EC-950D-3F80-2F19EFEE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288" y="814986"/>
            <a:ext cx="2532668" cy="3328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629207-867D-15D3-C7E3-195317F7E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8" r="4156"/>
          <a:stretch/>
        </p:blipFill>
        <p:spPr>
          <a:xfrm>
            <a:off x="8289303" y="814986"/>
            <a:ext cx="2532668" cy="3328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01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90F9-B8C8-2F96-6303-F3C5A82E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61" y="496069"/>
            <a:ext cx="7229569" cy="774226"/>
          </a:xfrm>
        </p:spPr>
        <p:txBody>
          <a:bodyPr/>
          <a:lstStyle/>
          <a:p>
            <a:r>
              <a:rPr lang="en-US"/>
              <a:t>How do team decide on strategies?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58010-9E1E-901F-6206-46B3D499C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69" y="1986733"/>
            <a:ext cx="5517288" cy="39597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Originally, we wanted to be able to act like a coach and change strategy mid-game using keyboard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due to time constraints, we weren’t able to set it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strategy, we came up with is simple.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 1 acts as a sort of captain that decides on the strategy that the team will be playing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 1 then communicates the strategy to the rest of the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92B47-7836-931F-2166-24DDBB4B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7228A-90F4-A994-7F7E-BB537519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1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050B9-FBF1-4CA4-8572-4E12A05EDF48}"/>
              </a:ext>
            </a:extLst>
          </p:cNvPr>
          <p:cNvSpPr txBox="1"/>
          <p:nvPr/>
        </p:nvSpPr>
        <p:spPr>
          <a:xfrm>
            <a:off x="558272" y="1291014"/>
            <a:ext cx="5537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At this stage, team aren’t able to change strategy mid-game. Teams are stuck with one strategy for the duration of the game.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7786F5-9A83-DC98-EDD9-4739FA2B2261}"/>
              </a:ext>
            </a:extLst>
          </p:cNvPr>
          <p:cNvSpPr/>
          <p:nvPr/>
        </p:nvSpPr>
        <p:spPr>
          <a:xfrm>
            <a:off x="6537204" y="1938539"/>
            <a:ext cx="592667" cy="5842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85322-BA22-F740-85B3-880FF7A64990}"/>
              </a:ext>
            </a:extLst>
          </p:cNvPr>
          <p:cNvSpPr txBox="1"/>
          <p:nvPr/>
        </p:nvSpPr>
        <p:spPr>
          <a:xfrm>
            <a:off x="7485482" y="2033444"/>
            <a:ext cx="337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Player 1 randomly choose strategy (D | O | 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43A62A-4579-968B-1C38-FCA64B73D1F0}"/>
              </a:ext>
            </a:extLst>
          </p:cNvPr>
          <p:cNvSpPr txBox="1"/>
          <p:nvPr/>
        </p:nvSpPr>
        <p:spPr>
          <a:xfrm>
            <a:off x="558272" y="2882809"/>
            <a:ext cx="5496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Players with jersey numbers 1 have an extra </a:t>
            </a:r>
            <a:r>
              <a:rPr lang="en-US" b="1"/>
              <a:t>emitter</a:t>
            </a:r>
            <a:r>
              <a:rPr lang="en-US"/>
              <a:t> </a:t>
            </a:r>
            <a:r>
              <a:rPr lang="en-US" i="1"/>
              <a:t>(strategy emitter)</a:t>
            </a:r>
            <a:r>
              <a:rPr lang="en-US"/>
              <a:t> through which they communicate strategy to the other 2 team members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29707-46AB-9781-F7FD-3F985B19C450}"/>
              </a:ext>
            </a:extLst>
          </p:cNvPr>
          <p:cNvSpPr txBox="1"/>
          <p:nvPr/>
        </p:nvSpPr>
        <p:spPr>
          <a:xfrm>
            <a:off x="558272" y="4326128"/>
            <a:ext cx="533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The other 2 players also have an additional </a:t>
            </a:r>
            <a:r>
              <a:rPr lang="en-US" b="1"/>
              <a:t>receiver</a:t>
            </a:r>
            <a:r>
              <a:rPr lang="en-US"/>
              <a:t> through which they get the strategy message. </a:t>
            </a:r>
          </a:p>
          <a:p>
            <a:pPr algn="l"/>
            <a:r>
              <a:rPr lang="en-US"/>
              <a:t>The strategy channel is separated from other communication channels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D05E09-7F79-DB20-F10B-31B00FF7AF26}"/>
              </a:ext>
            </a:extLst>
          </p:cNvPr>
          <p:cNvGrpSpPr/>
          <p:nvPr/>
        </p:nvGrpSpPr>
        <p:grpSpPr>
          <a:xfrm>
            <a:off x="6546160" y="3248457"/>
            <a:ext cx="2455339" cy="1618586"/>
            <a:chOff x="2556994" y="4388418"/>
            <a:chExt cx="2455339" cy="16185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D5DADD4-72FE-1161-D28B-BBD201E2B8CF}"/>
                </a:ext>
              </a:extLst>
            </p:cNvPr>
            <p:cNvSpPr/>
            <p:nvPr/>
          </p:nvSpPr>
          <p:spPr>
            <a:xfrm>
              <a:off x="2556994" y="4781359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P1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757691E-7B81-2607-C24D-12F9E49A3AD3}"/>
                </a:ext>
              </a:extLst>
            </p:cNvPr>
            <p:cNvSpPr/>
            <p:nvPr/>
          </p:nvSpPr>
          <p:spPr>
            <a:xfrm>
              <a:off x="4419666" y="4489259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5F244F2-F3B3-76BF-E741-6DAA00E68562}"/>
                </a:ext>
              </a:extLst>
            </p:cNvPr>
            <p:cNvSpPr/>
            <p:nvPr/>
          </p:nvSpPr>
          <p:spPr>
            <a:xfrm>
              <a:off x="4419666" y="5422804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P3</a:t>
              </a:r>
            </a:p>
          </p:txBody>
        </p:sp>
        <p:pic>
          <p:nvPicPr>
            <p:cNvPr id="36" name="Graphic 36" descr="Arrow Down outline">
              <a:extLst>
                <a:ext uri="{FF2B5EF4-FFF2-40B4-BE49-F238E27FC236}">
                  <a16:creationId xmlns:a16="http://schemas.microsoft.com/office/drawing/2014/main" id="{D90920B1-7553-8D25-9C5E-8500E02DB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353348">
              <a:off x="3261117" y="4388418"/>
              <a:ext cx="1043470" cy="1043470"/>
            </a:xfrm>
            <a:prstGeom prst="rect">
              <a:avLst/>
            </a:prstGeom>
          </p:spPr>
        </p:pic>
        <p:pic>
          <p:nvPicPr>
            <p:cNvPr id="38" name="Graphic 36" descr="Arrow Down outline">
              <a:extLst>
                <a:ext uri="{FF2B5EF4-FFF2-40B4-BE49-F238E27FC236}">
                  <a16:creationId xmlns:a16="http://schemas.microsoft.com/office/drawing/2014/main" id="{F478909B-E75A-EED5-213E-13BE6B0C0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50883">
              <a:off x="3202021" y="4703122"/>
              <a:ext cx="1177972" cy="117797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A0E1F8A-4258-71CC-93FF-4BED71F966F6}"/>
              </a:ext>
            </a:extLst>
          </p:cNvPr>
          <p:cNvSpPr txBox="1"/>
          <p:nvPr/>
        </p:nvSpPr>
        <p:spPr>
          <a:xfrm>
            <a:off x="9154128" y="3606283"/>
            <a:ext cx="256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P1 communicates strategy to teammates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22B8C713-2738-AA09-051B-38C5D583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FA0D146-A35C-159F-96DC-420C239E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Picture 30" descr="A screen 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2B0AC0F-F5AC-32FA-5E9A-037398A1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55" y="209270"/>
            <a:ext cx="3600953" cy="1895740"/>
          </a:xfrm>
          <a:prstGeom prst="rect">
            <a:avLst/>
          </a:prstGeom>
        </p:spPr>
      </p:pic>
      <p:pic>
        <p:nvPicPr>
          <p:cNvPr id="33" name="Picture 3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77F91A7-3A86-A6B9-D829-F3B05F05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98" y="2284120"/>
            <a:ext cx="4582164" cy="1657581"/>
          </a:xfrm>
          <a:prstGeom prst="rect">
            <a:avLst/>
          </a:prstGeom>
        </p:spPr>
      </p:pic>
      <p:pic>
        <p:nvPicPr>
          <p:cNvPr id="35" name="Picture 3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6482D69-9C34-9BB6-3C32-A38AC692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02" y="4134019"/>
            <a:ext cx="372479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2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2A2D3-D8E9-41BB-3158-7B70FBC6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AE26-6ADF-352B-C184-94B518D7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sim">
            <a:hlinkClick r:id="" action="ppaction://media"/>
            <a:extLst>
              <a:ext uri="{FF2B5EF4-FFF2-40B4-BE49-F238E27FC236}">
                <a16:creationId xmlns:a16="http://schemas.microsoft.com/office/drawing/2014/main" id="{B6483CE5-0918-AA74-00E5-2D77DCBAE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698" y="707286"/>
            <a:ext cx="10254603" cy="5768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A8E4B-352B-6B1E-B672-8E3150642C8D}"/>
              </a:ext>
            </a:extLst>
          </p:cNvPr>
          <p:cNvSpPr txBox="1"/>
          <p:nvPr/>
        </p:nvSpPr>
        <p:spPr>
          <a:xfrm>
            <a:off x="5524499" y="170320"/>
            <a:ext cx="348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ACCELERATED SIMULATION RUN</a:t>
            </a:r>
          </a:p>
        </p:txBody>
      </p:sp>
    </p:spTree>
    <p:extLst>
      <p:ext uri="{BB962C8B-B14F-4D97-AF65-F5344CB8AC3E}">
        <p14:creationId xmlns:p14="http://schemas.microsoft.com/office/powerpoint/2010/main" val="202865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43093-3B30-0691-2C38-DBE2A94C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handle the </a:t>
            </a:r>
            <a:r>
              <a:rPr lang="en-US" sz="4000">
                <a:solidFill>
                  <a:srgbClr val="FFFFFF"/>
                </a:solidFill>
              </a:rPr>
              <a:t>Events in the game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BC2A0-457C-AAB2-8695-3766E3DA4E12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Functions were created that will display messages on the world tab.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These functions consist of: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Displaying a message if a team scores a goal.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Showing the name of the robot that is starting the kick-off.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Displaying the start and end time of the game.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function that will call the message formatter based on the progress of the game was created.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function will format and render the message, which can be seen on the screen.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E720E-AE8D-53E1-F287-A13263F8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C8D96-4DA4-90F2-46BC-3928FA9B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6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756B-D129-AD67-5B70-EC936FD4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8A515-E868-5B61-AB18-696E383F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dirty="0"/>
              <a:pPr>
                <a:spcAft>
                  <a:spcPts val="600"/>
                </a:spcAft>
              </a:pPr>
              <a:t>19</a:t>
            </a:fld>
            <a:endParaRPr lang="en-US" sz="120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9E1D989-1EB3-E37F-A0CD-251EED08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8" b="2749"/>
          <a:stretch/>
        </p:blipFill>
        <p:spPr>
          <a:xfrm>
            <a:off x="761987" y="348498"/>
            <a:ext cx="10446799" cy="6247033"/>
          </a:xfrm>
          <a:prstGeom prst="rect">
            <a:avLst/>
          </a:prstGeom>
          <a:ln>
            <a:noFill/>
          </a:ln>
        </p:spPr>
      </p:pic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/>
              <a:t>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Autofit/>
          </a:bodyPr>
          <a:lstStyle/>
          <a:p>
            <a:r>
              <a:rPr lang="en-US"/>
              <a:t>Our Webots world (environment)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soccer field with two goalposts.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teams of 3 players will be competing against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2-wheel robots are used as players.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soccer ball robot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 invisible robot referee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1498E1-20C5-25E6-E036-474A9135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52" y="185057"/>
            <a:ext cx="10504268" cy="65423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4777-1792-DBDC-0B30-FDCD2EE6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1600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9561A-5D4A-AF4B-5CA0-85AF6874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5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E75E3-AA12-986E-E4B6-1F13FDDF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2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 tracker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4DB6D-DDDA-8D9F-96C2-8EB85BC8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32A7D-7B8C-4287-A216-81A64896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BF371ED5-6440-9D5B-80D7-21329E3A8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2418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1186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E1E97-B536-22CA-4A8D-6130D950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Referee</a:t>
            </a:r>
            <a:r>
              <a:rPr lang="en-US" sz="4400" kern="1200">
                <a:latin typeface="+mj-lt"/>
                <a:ea typeface="+mj-ea"/>
                <a:cs typeface="+mj-cs"/>
              </a:rPr>
              <a:t> Roles: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C7870-1D3A-5796-B795-58D09E4E0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0641" y="0"/>
            <a:ext cx="811359" cy="704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A49DFD55-3C28-40EF-9E31-A92D2E4017FF}" type="slidenum">
              <a:rPr lang="en-US" sz="1200" smtClean="0"/>
              <a:pPr algn="ctr">
                <a:spcAft>
                  <a:spcPts val="600"/>
                </a:spcAft>
              </a:pPr>
              <a:t>22</a:t>
            </a:fld>
            <a:endParaRPr lang="en-US" sz="12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ADBA-8ED1-D67E-E767-BD7985BE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7549" y="6134382"/>
            <a:ext cx="2743200" cy="7236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20XX</a:t>
            </a:r>
          </a:p>
        </p:txBody>
      </p:sp>
      <p:graphicFrame>
        <p:nvGraphicFramePr>
          <p:cNvPr id="41" name="TextBox 6">
            <a:extLst>
              <a:ext uri="{FF2B5EF4-FFF2-40B4-BE49-F238E27FC236}">
                <a16:creationId xmlns:a16="http://schemas.microsoft.com/office/drawing/2014/main" id="{3C2A8F99-D4BE-FEEA-1EF9-4CD047127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55031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894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4" name="Group 17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19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21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B16FA9-4469-1047-2CBA-B30CDF62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Works: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1FCBB2-B690-FDC1-B613-CF333F621D34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Keyboard Input</a:t>
            </a:r>
            <a:endParaRPr lang="en-US" sz="1400">
              <a:solidFill>
                <a:schemeClr val="tx2"/>
              </a:solidFill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Integrate a function that acts as a coach and changes strategy mid-game using keyboard input.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Improve communication with another robot. </a:t>
            </a:r>
            <a:endParaRPr lang="en-US" sz="1400">
              <a:solidFill>
                <a:schemeClr val="tx2"/>
              </a:solidFill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Once improved, this aims to get the robot to communicate with one or more other robots on the playing field.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Coordination with other robots is crucial. 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Once the communication between the robots has been enhanced, it is easier to program different activities to facilitate coordinated gameplay.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03EEC-31F9-5A75-0742-7E09CD7B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502D4-0E17-0294-14E5-D529C3C0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23</a:t>
            </a:fld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0A30D-AC43-0ED8-8C07-E552A244C1E9}"/>
              </a:ext>
            </a:extLst>
          </p:cNvPr>
          <p:cNvSpPr txBox="1"/>
          <p:nvPr/>
        </p:nvSpPr>
        <p:spPr>
          <a:xfrm>
            <a:off x="925286" y="2939142"/>
            <a:ext cx="769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6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A1868-35B4-A758-9F11-52D7BCC7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DAB24-49C6-EBD7-BF6A-B99964FC37D0}"/>
              </a:ext>
            </a:extLst>
          </p:cNvPr>
          <p:cNvSpPr txBox="1"/>
          <p:nvPr/>
        </p:nvSpPr>
        <p:spPr>
          <a:xfrm>
            <a:off x="1285240" y="2573786"/>
            <a:ext cx="8757070" cy="31016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 An algorithm was developed to enable robots to autonomously participate in a soccer game using artificial intelligence.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 The objectives of this project were successfully accomplished, which included the development of algorithms for communication and movement control.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 The robot possesses impressive features, such as sensors, making it suitable for the simulator.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 The achievement of allowing a single robot, operating in a virtual world, to perform a series of independent movements to locate a ball and direct it toward a goal was accomplished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BEAC7-C43D-8FCF-AA88-F5CBB289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38322" y="5769864"/>
            <a:ext cx="23154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50">
                <a:solidFill>
                  <a:srgbClr val="FFFFFF"/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8527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6026D8-D8ED-0D5F-4256-29BE2629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744A355-A60E-7CB2-482D-CC3E19AD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5" name="Picture 14" descr="A video game of a football field&#10;&#10;Description automatically generated with medium confidence">
            <a:extLst>
              <a:ext uri="{FF2B5EF4-FFF2-40B4-BE49-F238E27FC236}">
                <a16:creationId xmlns:a16="http://schemas.microsoft.com/office/drawing/2014/main" id="{59ACA94A-83D7-E560-4239-5ABDE738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19"/>
            <a:ext cx="12192000" cy="59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/>
              <a:t>Game integrity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/>
              <a:t>The game integrity (WYSIWIS)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1339-6275-3459-5451-E22EB2BC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2" y="987294"/>
            <a:ext cx="10515600" cy="1325563"/>
          </a:xfrm>
        </p:spPr>
        <p:txBody>
          <a:bodyPr/>
          <a:lstStyle/>
          <a:p>
            <a:r>
              <a:rPr lang="en-US" dirty="0"/>
              <a:t>Game integrity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7209B-4BE2-725B-B4D4-577ED981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0A0BD-0F45-919A-8F38-32F3F3E2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7606C-D464-38A6-DBCC-5F7D5D66FDCB}"/>
              </a:ext>
            </a:extLst>
          </p:cNvPr>
          <p:cNvSpPr txBox="1"/>
          <p:nvPr/>
        </p:nvSpPr>
        <p:spPr>
          <a:xfrm>
            <a:off x="2209800" y="2312857"/>
            <a:ext cx="75533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robot referee is responsible for upholding the integrity of the game.</a:t>
            </a:r>
          </a:p>
          <a:p>
            <a:r>
              <a:rPr lang="en-US" dirty="0"/>
              <a:t>It ensures that the rules are followed and perform tasks such as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announcing when a goal is scored,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resetting the ball and players to the kick-off position after a goal,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repositioning players,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Resolving any lack of progress during the game. etc.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4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0E2F-D14F-8590-73D9-32292413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643"/>
            <a:ext cx="10515600" cy="1325563"/>
          </a:xfrm>
        </p:spPr>
        <p:txBody>
          <a:bodyPr/>
          <a:lstStyle/>
          <a:p>
            <a:r>
              <a:rPr lang="en-US" dirty="0"/>
              <a:t>Robot Communication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90BF0-DAE2-3257-18B1-CBF052D1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CD99-2563-7E84-5706-DC8DD44D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73F1-0832-E613-AD5A-3B0F898F164A}"/>
              </a:ext>
            </a:extLst>
          </p:cNvPr>
          <p:cNvSpPr txBox="1"/>
          <p:nvPr/>
        </p:nvSpPr>
        <p:spPr>
          <a:xfrm>
            <a:off x="1633761" y="2055059"/>
            <a:ext cx="83484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player robot is equipped with at least 3 receivers and 1 emitter.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First receiver is used to receive data from the </a:t>
            </a:r>
            <a:r>
              <a:rPr lang="en-US" b="1" dirty="0"/>
              <a:t>supervisor(referee)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Second receiver is used to receive data from the </a:t>
            </a:r>
            <a:r>
              <a:rPr lang="en-US" b="1" dirty="0"/>
              <a:t>ball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Third receiver and the emitter are used for </a:t>
            </a:r>
            <a:r>
              <a:rPr lang="en-US" b="1" dirty="0"/>
              <a:t>intra-team</a:t>
            </a:r>
            <a:r>
              <a:rPr lang="en-US" dirty="0"/>
              <a:t>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Ball communicates </a:t>
            </a:r>
            <a:r>
              <a:rPr lang="en-US" u="sng" dirty="0"/>
              <a:t>signal strength </a:t>
            </a:r>
            <a:r>
              <a:rPr lang="en-US" dirty="0"/>
              <a:t>and </a:t>
            </a:r>
            <a:r>
              <a:rPr lang="en-US" u="sng" dirty="0"/>
              <a:t>direction</a:t>
            </a:r>
            <a:r>
              <a:rPr lang="en-US" dirty="0"/>
              <a:t> to the supervisor and players</a:t>
            </a:r>
          </a:p>
          <a:p>
            <a:endParaRPr lang="en-US" dirty="0"/>
          </a:p>
          <a:p>
            <a:r>
              <a:rPr lang="en-US" dirty="0"/>
              <a:t>The supervisor: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communicates kick-offs and goals to 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Receive messages from the ball.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5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BEB6-9F1E-30C5-819E-3BD7A157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5" y="277928"/>
            <a:ext cx="6696075" cy="619125"/>
          </a:xfrm>
        </p:spPr>
        <p:txBody>
          <a:bodyPr>
            <a:normAutofit/>
          </a:bodyPr>
          <a:lstStyle/>
          <a:p>
            <a:r>
              <a:rPr lang="en-US" sz="2000" dirty="0"/>
              <a:t>High Level overview of game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C1ED-178D-A1F7-4C5A-DE1D5013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C47A6-3D81-30F3-DF66-620ED3EE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050AA1-4F7B-2F04-6EAC-62E79AD70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8" t="12587" r="14240"/>
          <a:stretch/>
        </p:blipFill>
        <p:spPr>
          <a:xfrm>
            <a:off x="5023692" y="1322024"/>
            <a:ext cx="6104441" cy="48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7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CD87-C938-D477-8F62-25295B28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538238"/>
          </a:xfrm>
        </p:spPr>
        <p:txBody>
          <a:bodyPr/>
          <a:lstStyle/>
          <a:p>
            <a:r>
              <a:rPr lang="en-US"/>
              <a:t>Intra – team communication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DD4CC-57D2-A5F3-012C-8CF8F62C8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1130" y="3163741"/>
            <a:ext cx="2317707" cy="343061"/>
          </a:xfrm>
        </p:spPr>
        <p:txBody>
          <a:bodyPr/>
          <a:lstStyle/>
          <a:p>
            <a:r>
              <a:rPr lang="en-US"/>
              <a:t>Team 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2661C1-E859-A281-6BD9-B5F5777F15C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89138" y="3163740"/>
            <a:ext cx="2317706" cy="343061"/>
          </a:xfrm>
        </p:spPr>
        <p:txBody>
          <a:bodyPr/>
          <a:lstStyle/>
          <a:p>
            <a:r>
              <a:rPr lang="en-US"/>
              <a:t>Team B 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BA4B756-971D-5D6D-B2E2-3AD3D0C0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CEFD1B0-69DE-9451-AFB4-484EABD5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178573-0CA0-6399-4961-7907D7C9BFA9}"/>
              </a:ext>
            </a:extLst>
          </p:cNvPr>
          <p:cNvSpPr txBox="1"/>
          <p:nvPr/>
        </p:nvSpPr>
        <p:spPr>
          <a:xfrm>
            <a:off x="949883" y="1897516"/>
            <a:ext cx="9645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team is assigned a different channel through which to send and receive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/>
              <a:t>receivers</a:t>
            </a:r>
            <a:r>
              <a:rPr lang="en-US" dirty="0"/>
              <a:t> listening on channel X receive the message if it was sent through an </a:t>
            </a:r>
            <a:r>
              <a:rPr lang="en-US" b="1" dirty="0"/>
              <a:t>emitter</a:t>
            </a:r>
            <a:r>
              <a:rPr lang="en-US" dirty="0"/>
              <a:t> on channel X. 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15C86-16EF-8679-9FD4-EDAECE90CFDB}"/>
              </a:ext>
            </a:extLst>
          </p:cNvPr>
          <p:cNvGrpSpPr/>
          <p:nvPr/>
        </p:nvGrpSpPr>
        <p:grpSpPr>
          <a:xfrm>
            <a:off x="1153154" y="3689685"/>
            <a:ext cx="3220025" cy="1965351"/>
            <a:chOff x="752927" y="3667628"/>
            <a:chExt cx="3220025" cy="19653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AA139D-1A35-886E-022A-67DA10FEC4C2}"/>
                </a:ext>
              </a:extLst>
            </p:cNvPr>
            <p:cNvSpPr/>
            <p:nvPr/>
          </p:nvSpPr>
          <p:spPr>
            <a:xfrm>
              <a:off x="752927" y="4588933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D6EF8B-91E9-00BE-3BA4-1D801720175E}"/>
                </a:ext>
              </a:extLst>
            </p:cNvPr>
            <p:cNvSpPr/>
            <p:nvPr/>
          </p:nvSpPr>
          <p:spPr>
            <a:xfrm>
              <a:off x="1632553" y="5048779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CF1AD7-ED58-53CC-2B42-9EDE04F0E2DF}"/>
                </a:ext>
              </a:extLst>
            </p:cNvPr>
            <p:cNvSpPr/>
            <p:nvPr/>
          </p:nvSpPr>
          <p:spPr>
            <a:xfrm>
              <a:off x="2636101" y="5048779"/>
              <a:ext cx="592667" cy="5842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P3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F6F2DD4-6CFB-DFAD-63CD-51359D3B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103" y="3667628"/>
              <a:ext cx="722778" cy="5313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20D35C9-26F0-CCAE-BE61-98FAAEC6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8768" y="3699899"/>
              <a:ext cx="744184" cy="4990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3783C0-3632-BBB4-D86E-00A450A29E44}"/>
                </a:ext>
              </a:extLst>
            </p:cNvPr>
            <p:cNvCxnSpPr>
              <a:cxnSpLocks/>
            </p:cNvCxnSpPr>
            <p:nvPr/>
          </p:nvCxnSpPr>
          <p:spPr>
            <a:xfrm>
              <a:off x="1712345" y="3863972"/>
              <a:ext cx="1332958" cy="161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692481-A669-D5E9-1031-ADD24FB979BD}"/>
                </a:ext>
              </a:extLst>
            </p:cNvPr>
            <p:cNvCxnSpPr>
              <a:cxnSpLocks/>
            </p:cNvCxnSpPr>
            <p:nvPr/>
          </p:nvCxnSpPr>
          <p:spPr>
            <a:xfrm>
              <a:off x="982133" y="4197351"/>
              <a:ext cx="58770" cy="316974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C25F6B-2FC2-F612-05C1-0A364A54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60" y="4197351"/>
              <a:ext cx="722255" cy="777848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735A5D-F86B-EE30-18C3-84ABAFD21927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40" y="4164262"/>
              <a:ext cx="1586405" cy="810937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37F228-6B76-8179-91D3-243B86D1B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377" y="4101385"/>
              <a:ext cx="2132198" cy="468345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3CDA28-968A-2C06-78A1-C43FEE9FB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2262" y="4161087"/>
              <a:ext cx="1401854" cy="842400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C77F3CF-9A8F-BD6D-B270-3CB12FAC8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8191" y="4206411"/>
              <a:ext cx="491324" cy="760947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326E65-E1AE-1FC2-C788-EC582DD0590F}"/>
              </a:ext>
            </a:extLst>
          </p:cNvPr>
          <p:cNvGrpSpPr/>
          <p:nvPr/>
        </p:nvGrpSpPr>
        <p:grpSpPr>
          <a:xfrm>
            <a:off x="7589615" y="3736760"/>
            <a:ext cx="3220025" cy="1965351"/>
            <a:chOff x="752927" y="3667628"/>
            <a:chExt cx="3220025" cy="196535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3A336E-7E75-2EE8-6318-70C78C05458E}"/>
                </a:ext>
              </a:extLst>
            </p:cNvPr>
            <p:cNvSpPr/>
            <p:nvPr/>
          </p:nvSpPr>
          <p:spPr>
            <a:xfrm>
              <a:off x="752927" y="4588933"/>
              <a:ext cx="592667" cy="584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83A70A8-3567-377A-33E3-6D5A0F38842F}"/>
                </a:ext>
              </a:extLst>
            </p:cNvPr>
            <p:cNvSpPr/>
            <p:nvPr/>
          </p:nvSpPr>
          <p:spPr>
            <a:xfrm>
              <a:off x="1632553" y="5048779"/>
              <a:ext cx="592667" cy="584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7FB1CE-2F6E-B42D-729A-61B36AD70BE2}"/>
                </a:ext>
              </a:extLst>
            </p:cNvPr>
            <p:cNvSpPr/>
            <p:nvPr/>
          </p:nvSpPr>
          <p:spPr>
            <a:xfrm>
              <a:off x="2636101" y="5048779"/>
              <a:ext cx="592667" cy="584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P3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2F9E5D-7C2C-49B2-C6B0-1EB08C83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103" y="3667628"/>
              <a:ext cx="722778" cy="5313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41E3F63-866F-53D8-E834-670D0569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8768" y="3699899"/>
              <a:ext cx="744184" cy="4990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3B9A00-E150-162E-7C7F-CB4E2ED61E6C}"/>
                </a:ext>
              </a:extLst>
            </p:cNvPr>
            <p:cNvCxnSpPr>
              <a:cxnSpLocks/>
            </p:cNvCxnSpPr>
            <p:nvPr/>
          </p:nvCxnSpPr>
          <p:spPr>
            <a:xfrm>
              <a:off x="1712345" y="3863972"/>
              <a:ext cx="1332958" cy="161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582B01-2E02-9C33-3D28-7F18BCA9631C}"/>
                </a:ext>
              </a:extLst>
            </p:cNvPr>
            <p:cNvCxnSpPr>
              <a:cxnSpLocks/>
            </p:cNvCxnSpPr>
            <p:nvPr/>
          </p:nvCxnSpPr>
          <p:spPr>
            <a:xfrm>
              <a:off x="982133" y="4197351"/>
              <a:ext cx="58770" cy="316974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3FDDFA-3AAC-49E9-4A4B-466A335DE2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60" y="4197351"/>
              <a:ext cx="722255" cy="777848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74CB23-A099-D0A1-5FB3-C22E6EAF39B0}"/>
                </a:ext>
              </a:extLst>
            </p:cNvPr>
            <p:cNvCxnSpPr>
              <a:cxnSpLocks/>
            </p:cNvCxnSpPr>
            <p:nvPr/>
          </p:nvCxnSpPr>
          <p:spPr>
            <a:xfrm>
              <a:off x="1126640" y="4164262"/>
              <a:ext cx="1586405" cy="810937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8D2F137-2882-A0B9-CF6F-D793C5AEE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377" y="4101385"/>
              <a:ext cx="2132198" cy="468345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90866BF-01B8-5743-7146-95005BEE6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2262" y="4161087"/>
              <a:ext cx="1401854" cy="842400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D4392B6-0F38-AAC0-7A5A-C41DF922C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8191" y="4206411"/>
              <a:ext cx="491324" cy="760947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CA2D423-A584-5AA9-228E-7F2B98D1FC0E}"/>
              </a:ext>
            </a:extLst>
          </p:cNvPr>
          <p:cNvSpPr txBox="1"/>
          <p:nvPr/>
        </p:nvSpPr>
        <p:spPr>
          <a:xfrm>
            <a:off x="2621796" y="355209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9C1B7E-FF2E-45BC-D028-F4AF3922F08C}"/>
              </a:ext>
            </a:extLst>
          </p:cNvPr>
          <p:cNvSpPr txBox="1"/>
          <p:nvPr/>
        </p:nvSpPr>
        <p:spPr>
          <a:xfrm>
            <a:off x="9058257" y="3593873"/>
            <a:ext cx="31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7968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F42A-B959-D11C-9EAD-4F22F2B56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Game plan and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B38EE-B6CE-807A-AD43-DAF609D34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Player roles and game logic</a:t>
            </a:r>
          </a:p>
        </p:txBody>
      </p:sp>
    </p:spTree>
    <p:extLst>
      <p:ext uri="{BB962C8B-B14F-4D97-AF65-F5344CB8AC3E}">
        <p14:creationId xmlns:p14="http://schemas.microsoft.com/office/powerpoint/2010/main" val="71759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{66E6882F-3D95-43CD-8639-D0C257B7B763}tf67328976_win32</Template>
  <TotalTime>0</TotalTime>
  <Words>1301</Words>
  <Application>Microsoft Office PowerPoint</Application>
  <PresentationFormat>Widescreen</PresentationFormat>
  <Paragraphs>197</Paragraphs>
  <Slides>25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Multi-player Game (Robot Soccer Simulation)</vt:lpstr>
      <vt:lpstr>world</vt:lpstr>
      <vt:lpstr>PowerPoint Presentation</vt:lpstr>
      <vt:lpstr>Game integrity</vt:lpstr>
      <vt:lpstr>Game integrity</vt:lpstr>
      <vt:lpstr>Robot Communication</vt:lpstr>
      <vt:lpstr>High Level overview of game architecture</vt:lpstr>
      <vt:lpstr>Intra – team communication</vt:lpstr>
      <vt:lpstr>Game plan and strategies</vt:lpstr>
      <vt:lpstr>Player roles</vt:lpstr>
      <vt:lpstr>PowerPoint Presentation</vt:lpstr>
      <vt:lpstr>PowerPoint Presentation</vt:lpstr>
      <vt:lpstr>Game Plan and strategies Formation</vt:lpstr>
      <vt:lpstr>How do team decide on strategies?</vt:lpstr>
      <vt:lpstr>PowerPoint Presentation</vt:lpstr>
      <vt:lpstr>PowerPoint Presentation</vt:lpstr>
      <vt:lpstr>PowerPoint Presentation</vt:lpstr>
      <vt:lpstr>How TO handle the Events in the game?</vt:lpstr>
      <vt:lpstr>PowerPoint Presentation</vt:lpstr>
      <vt:lpstr>PowerPoint Presentation</vt:lpstr>
      <vt:lpstr>Progress tracker</vt:lpstr>
      <vt:lpstr>Referee Roles:</vt:lpstr>
      <vt:lpstr>Future Works: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Multi-player Game (Robot Soccer Simulation)</dc:title>
  <dc:creator>JOHN BADJI</dc:creator>
  <cp:lastModifiedBy>JOHN BADJI</cp:lastModifiedBy>
  <cp:revision>2</cp:revision>
  <dcterms:created xsi:type="dcterms:W3CDTF">2023-05-14T16:56:37Z</dcterms:created>
  <dcterms:modified xsi:type="dcterms:W3CDTF">2023-05-24T23:00:18Z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